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6"/>
  </p:notesMasterIdLst>
  <p:sldIdLst>
    <p:sldId id="343" r:id="rId5"/>
    <p:sldId id="5843" r:id="rId6"/>
    <p:sldId id="5879" r:id="rId7"/>
    <p:sldId id="5860" r:id="rId8"/>
    <p:sldId id="5880" r:id="rId9"/>
    <p:sldId id="285" r:id="rId10"/>
    <p:sldId id="5870" r:id="rId11"/>
    <p:sldId id="1436" r:id="rId12"/>
    <p:sldId id="5882" r:id="rId13"/>
    <p:sldId id="1439" r:id="rId14"/>
    <p:sldId id="5871" r:id="rId15"/>
    <p:sldId id="5853" r:id="rId16"/>
    <p:sldId id="5872" r:id="rId17"/>
    <p:sldId id="5873" r:id="rId18"/>
    <p:sldId id="288" r:id="rId19"/>
    <p:sldId id="5852" r:id="rId20"/>
    <p:sldId id="5849" r:id="rId21"/>
    <p:sldId id="265" r:id="rId22"/>
    <p:sldId id="5883" r:id="rId23"/>
    <p:sldId id="1469" r:id="rId24"/>
    <p:sldId id="5875" r:id="rId25"/>
    <p:sldId id="5877" r:id="rId26"/>
    <p:sldId id="5884" r:id="rId27"/>
    <p:sldId id="1490" r:id="rId28"/>
    <p:sldId id="5859" r:id="rId29"/>
    <p:sldId id="5881" r:id="rId30"/>
    <p:sldId id="1475" r:id="rId31"/>
    <p:sldId id="366" r:id="rId32"/>
    <p:sldId id="349" r:id="rId33"/>
    <p:sldId id="5876" r:id="rId34"/>
    <p:sldId id="5878" r:id="rId35"/>
  </p:sldIdLst>
  <p:sldSz cx="12192000" cy="6858000"/>
  <p:notesSz cx="6858000" cy="9144000"/>
  <p:custDataLst>
    <p:tags r:id="rId37"/>
  </p:custData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136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8063"/>
    <a:srgbClr val="64B8DC"/>
    <a:srgbClr val="C0E3F0"/>
    <a:srgbClr val="878787"/>
    <a:srgbClr val="94E0C8"/>
    <a:srgbClr val="FFEDEB"/>
    <a:srgbClr val="575757"/>
    <a:srgbClr val="046294"/>
    <a:srgbClr val="A8E2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70" autoAdjust="0"/>
    <p:restoredTop sz="91638"/>
  </p:normalViewPr>
  <p:slideViewPr>
    <p:cSldViewPr snapToGrid="0">
      <p:cViewPr varScale="1">
        <p:scale>
          <a:sx n="114" d="100"/>
          <a:sy n="114" d="100"/>
        </p:scale>
        <p:origin x="168" y="688"/>
      </p:cViewPr>
      <p:guideLst>
        <p:guide pos="3840"/>
        <p:guide orient="horz" pos="136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Meiryo" panose="020B0604030504040204" pitchFamily="34" charset="-128"/>
                <a:ea typeface="Meiryo" panose="020B0604030504040204" pitchFamily="34" charset="-128"/>
              </a:defRPr>
            </a:lvl1pPr>
          </a:lstStyle>
          <a:p>
            <a:endParaRPr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Meiryo" panose="020B0604030504040204" pitchFamily="34" charset="-128"/>
                <a:ea typeface="Meiryo" panose="020B0604030504040204" pitchFamily="34" charset="-128"/>
              </a:defRPr>
            </a:lvl1pPr>
          </a:lstStyle>
          <a:p>
            <a:fld id="{93FF1D2E-F6DA-374A-AC4F-EF956C7ADA7F}" type="datetimeFigureOut">
              <a:rPr lang="ja-JP" altLang="en-US" smtClean="0"/>
              <a:pPr/>
              <a:t>2024/12/15</a:t>
            </a:fld>
            <a:endParaRPr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Meiryo" panose="020B0604030504040204" pitchFamily="34" charset="-128"/>
                <a:ea typeface="Meiryo" panose="020B0604030504040204" pitchFamily="34" charset="-128"/>
              </a:defRPr>
            </a:lvl1pPr>
          </a:lstStyle>
          <a:p>
            <a:endParaRPr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Meiryo" panose="020B0604030504040204" pitchFamily="34" charset="-128"/>
                <a:ea typeface="Meiryo" panose="020B0604030504040204" pitchFamily="34" charset="-128"/>
              </a:defRPr>
            </a:lvl1pPr>
          </a:lstStyle>
          <a:p>
            <a:fld id="{FD8C2227-5C75-434C-8442-056E2B8EB32C}" type="slidenum">
              <a:rPr lang="ja-JP" altLang="en-US" smtClean="0"/>
              <a:pPr/>
              <a:t>‹#›</a:t>
            </a:fld>
            <a:endParaRPr lang="ja-JP" altLang="en-US"/>
          </a:p>
        </p:txBody>
      </p:sp>
    </p:spTree>
    <p:extLst>
      <p:ext uri="{BB962C8B-B14F-4D97-AF65-F5344CB8AC3E}">
        <p14:creationId xmlns:p14="http://schemas.microsoft.com/office/powerpoint/2010/main" val="385061745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b="0" i="0" kern="1200">
        <a:solidFill>
          <a:schemeClr val="tx1"/>
        </a:solidFill>
        <a:latin typeface="Meiryo" panose="020B0604030504040204" pitchFamily="34" charset="-128"/>
        <a:ea typeface="Meiryo" panose="020B0604030504040204" pitchFamily="34" charset="-128"/>
        <a:cs typeface="+mn-cs"/>
      </a:defRPr>
    </a:lvl1pPr>
    <a:lvl2pPr marL="457200" algn="l" defTabSz="914400" rtl="0" eaLnBrk="1" latinLnBrk="0" hangingPunct="1">
      <a:defRPr kumimoji="1" sz="1200" b="0" i="0" kern="1200">
        <a:solidFill>
          <a:schemeClr val="tx1"/>
        </a:solidFill>
        <a:latin typeface="Meiryo" panose="020B0604030504040204" pitchFamily="34" charset="-128"/>
        <a:ea typeface="Meiryo" panose="020B0604030504040204" pitchFamily="34" charset="-128"/>
        <a:cs typeface="+mn-cs"/>
      </a:defRPr>
    </a:lvl2pPr>
    <a:lvl3pPr marL="914400" algn="l" defTabSz="914400" rtl="0" eaLnBrk="1" latinLnBrk="0" hangingPunct="1">
      <a:defRPr kumimoji="1" sz="1200" b="0" i="0" kern="1200">
        <a:solidFill>
          <a:schemeClr val="tx1"/>
        </a:solidFill>
        <a:latin typeface="Meiryo" panose="020B0604030504040204" pitchFamily="34" charset="-128"/>
        <a:ea typeface="Meiryo" panose="020B0604030504040204" pitchFamily="34" charset="-128"/>
        <a:cs typeface="+mn-cs"/>
      </a:defRPr>
    </a:lvl3pPr>
    <a:lvl4pPr marL="1371600" algn="l" defTabSz="914400" rtl="0" eaLnBrk="1" latinLnBrk="0" hangingPunct="1">
      <a:defRPr kumimoji="1" sz="1200" b="0" i="0" kern="1200">
        <a:solidFill>
          <a:schemeClr val="tx1"/>
        </a:solidFill>
        <a:latin typeface="Meiryo" panose="020B0604030504040204" pitchFamily="34" charset="-128"/>
        <a:ea typeface="Meiryo" panose="020B0604030504040204" pitchFamily="34" charset="-128"/>
        <a:cs typeface="+mn-cs"/>
      </a:defRPr>
    </a:lvl4pPr>
    <a:lvl5pPr marL="1828800" algn="l" defTabSz="914400" rtl="0" eaLnBrk="1" latinLnBrk="0" hangingPunct="1">
      <a:defRPr kumimoji="1" sz="1200" b="0" i="0" kern="1200">
        <a:solidFill>
          <a:schemeClr val="tx1"/>
        </a:solidFill>
        <a:latin typeface="Meiryo" panose="020B0604030504040204" pitchFamily="34" charset="-128"/>
        <a:ea typeface="Meiryo" panose="020B0604030504040204" pitchFamily="34"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8C2227-5C75-434C-8442-056E2B8EB32C}" type="slidenum">
              <a:rPr lang="ja-JP" altLang="en-US" smtClean="0"/>
              <a:pPr/>
              <a:t>5</a:t>
            </a:fld>
            <a:endParaRPr lang="ja-JP" altLang="en-US"/>
          </a:p>
        </p:txBody>
      </p:sp>
    </p:spTree>
    <p:extLst>
      <p:ext uri="{BB962C8B-B14F-4D97-AF65-F5344CB8AC3E}">
        <p14:creationId xmlns:p14="http://schemas.microsoft.com/office/powerpoint/2010/main" val="3223050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EBADD-2E6D-606F-FA83-D7CCF734B2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5C821A-5A91-EA13-3D75-F4B2C8FC43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79FC5A-0210-4F68-8DB4-41EC464789EE}"/>
              </a:ext>
            </a:extLst>
          </p:cNvPr>
          <p:cNvSpPr>
            <a:spLocks noGrp="1"/>
          </p:cNvSpPr>
          <p:nvPr>
            <p:ph type="body" idx="1"/>
          </p:nvPr>
        </p:nvSpPr>
        <p:spPr/>
        <p:txBody>
          <a:bodyPr/>
          <a:lstStyle/>
          <a:p>
            <a:r>
              <a:rPr lang="en-US" dirty="0"/>
              <a:t> hidden Markov model, an extension of the Markov model</a:t>
            </a:r>
          </a:p>
          <a:p>
            <a:endParaRPr lang="en-US" dirty="0"/>
          </a:p>
          <a:p>
            <a:r>
              <a:rPr lang="en-US" dirty="0"/>
              <a:t>Hidden Markov models have both hidden state and observable data. The hidden state cannot be observed directly, so the state is inferred from observable data.</a:t>
            </a:r>
          </a:p>
          <a:p>
            <a:endParaRPr lang="en-US" dirty="0"/>
          </a:p>
          <a:p>
            <a:r>
              <a:rPr lang="en-US" dirty="0"/>
              <a:t>hidden Markov models can be used for more complex problems because they can include dependencies between hidden states and observable data</a:t>
            </a:r>
          </a:p>
        </p:txBody>
      </p:sp>
      <p:sp>
        <p:nvSpPr>
          <p:cNvPr id="4" name="Slide Number Placeholder 3">
            <a:extLst>
              <a:ext uri="{FF2B5EF4-FFF2-40B4-BE49-F238E27FC236}">
                <a16:creationId xmlns:a16="http://schemas.microsoft.com/office/drawing/2014/main" id="{605F1987-7C2B-E539-CFC7-3B02E0F36320}"/>
              </a:ext>
            </a:extLst>
          </p:cNvPr>
          <p:cNvSpPr>
            <a:spLocks noGrp="1"/>
          </p:cNvSpPr>
          <p:nvPr>
            <p:ph type="sldNum" sz="quarter" idx="5"/>
          </p:nvPr>
        </p:nvSpPr>
        <p:spPr/>
        <p:txBody>
          <a:bodyPr/>
          <a:lstStyle/>
          <a:p>
            <a:fld id="{FD8C2227-5C75-434C-8442-056E2B8EB32C}" type="slidenum">
              <a:rPr lang="ja-JP" altLang="en-US" smtClean="0"/>
              <a:pPr/>
              <a:t>14</a:t>
            </a:fld>
            <a:endParaRPr lang="ja-JP" altLang="en-US"/>
          </a:p>
        </p:txBody>
      </p:sp>
    </p:spTree>
    <p:extLst>
      <p:ext uri="{BB962C8B-B14F-4D97-AF65-F5344CB8AC3E}">
        <p14:creationId xmlns:p14="http://schemas.microsoft.com/office/powerpoint/2010/main" val="1859113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GAN consists of two neural networks, called Generator and Discriminator</a:t>
            </a:r>
          </a:p>
          <a:p>
            <a:endParaRPr lang="en-US" dirty="0"/>
          </a:p>
          <a:p>
            <a:r>
              <a:rPr lang="en-US" dirty="0"/>
              <a:t>By repeating this process, the Generator learns to generate data that the Discriminator judges as real data, and the Discriminator learns to discriminate more correctly. In this way, the Generator and Discriminator evolve in competition with each other to generate more realistic data</a:t>
            </a:r>
          </a:p>
        </p:txBody>
      </p:sp>
      <p:sp>
        <p:nvSpPr>
          <p:cNvPr id="4" name="Slide Number Placeholder 3"/>
          <p:cNvSpPr>
            <a:spLocks noGrp="1"/>
          </p:cNvSpPr>
          <p:nvPr>
            <p:ph type="sldNum" sz="quarter" idx="5"/>
          </p:nvPr>
        </p:nvSpPr>
        <p:spPr/>
        <p:txBody>
          <a:bodyPr/>
          <a:lstStyle/>
          <a:p>
            <a:fld id="{FD8C2227-5C75-434C-8442-056E2B8EB32C}" type="slidenum">
              <a:rPr lang="ja-JP" altLang="en-US" smtClean="0"/>
              <a:pPr/>
              <a:t>15</a:t>
            </a:fld>
            <a:endParaRPr lang="ja-JP" altLang="en-US"/>
          </a:p>
        </p:txBody>
      </p:sp>
    </p:spTree>
    <p:extLst>
      <p:ext uri="{BB962C8B-B14F-4D97-AF65-F5344CB8AC3E}">
        <p14:creationId xmlns:p14="http://schemas.microsoft.com/office/powerpoint/2010/main" val="21610661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8C2227-5C75-434C-8442-056E2B8EB32C}" type="slidenum">
              <a:rPr lang="ja-JP" altLang="en-US" smtClean="0"/>
              <a:pPr/>
              <a:t>16</a:t>
            </a:fld>
            <a:endParaRPr lang="ja-JP" altLang="en-US"/>
          </a:p>
        </p:txBody>
      </p:sp>
    </p:spTree>
    <p:extLst>
      <p:ext uri="{BB962C8B-B14F-4D97-AF65-F5344CB8AC3E}">
        <p14:creationId xmlns:p14="http://schemas.microsoft.com/office/powerpoint/2010/main" val="16152093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8C2227-5C75-434C-8442-056E2B8EB32C}" type="slidenum">
              <a:rPr lang="ja-JP" altLang="en-US" smtClean="0"/>
              <a:pPr/>
              <a:t>17</a:t>
            </a:fld>
            <a:endParaRPr lang="ja-JP" altLang="en-US"/>
          </a:p>
        </p:txBody>
      </p:sp>
    </p:spTree>
    <p:extLst>
      <p:ext uri="{BB962C8B-B14F-4D97-AF65-F5344CB8AC3E}">
        <p14:creationId xmlns:p14="http://schemas.microsoft.com/office/powerpoint/2010/main" val="10987637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GB" dirty="0"/>
              <a:t>There are no existing studies that have focused on synthesizing BLE packet data. Markov Models are commonly used for synthesizing time-series data.</a:t>
            </a:r>
            <a:endParaRPr kumimoji="1" lang="ja-JP" altLang="en-US"/>
          </a:p>
        </p:txBody>
      </p:sp>
      <p:sp>
        <p:nvSpPr>
          <p:cNvPr id="4" name="スライド番号プレースホルダー 3"/>
          <p:cNvSpPr>
            <a:spLocks noGrp="1"/>
          </p:cNvSpPr>
          <p:nvPr>
            <p:ph type="sldNum" sz="quarter" idx="5"/>
          </p:nvPr>
        </p:nvSpPr>
        <p:spPr/>
        <p:txBody>
          <a:bodyPr/>
          <a:lstStyle/>
          <a:p>
            <a:fld id="{FD8C2227-5C75-434C-8442-056E2B8EB32C}" type="slidenum">
              <a:rPr lang="ja-JP" altLang="en-US" smtClean="0"/>
              <a:pPr/>
              <a:t>18</a:t>
            </a:fld>
            <a:endParaRPr lang="ja-JP" altLang="en-US"/>
          </a:p>
        </p:txBody>
      </p:sp>
    </p:spTree>
    <p:extLst>
      <p:ext uri="{BB962C8B-B14F-4D97-AF65-F5344CB8AC3E}">
        <p14:creationId xmlns:p14="http://schemas.microsoft.com/office/powerpoint/2010/main" val="14232981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0B616-8C14-D813-0107-7B7B8CA528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364697-A576-BBC5-E1E4-FCCF912AD4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F86ED5-2A83-3486-2AA4-31D2D7C2B6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04A0551-6A61-BE6B-2A84-D75934CA71C0}"/>
              </a:ext>
            </a:extLst>
          </p:cNvPr>
          <p:cNvSpPr>
            <a:spLocks noGrp="1"/>
          </p:cNvSpPr>
          <p:nvPr>
            <p:ph type="sldNum" sz="quarter" idx="5"/>
          </p:nvPr>
        </p:nvSpPr>
        <p:spPr/>
        <p:txBody>
          <a:bodyPr/>
          <a:lstStyle/>
          <a:p>
            <a:fld id="{FD8C2227-5C75-434C-8442-056E2B8EB32C}" type="slidenum">
              <a:rPr lang="ja-JP" altLang="en-US" smtClean="0"/>
              <a:pPr/>
              <a:t>19</a:t>
            </a:fld>
            <a:endParaRPr lang="ja-JP" altLang="en-US"/>
          </a:p>
        </p:txBody>
      </p:sp>
    </p:spTree>
    <p:extLst>
      <p:ext uri="{BB962C8B-B14F-4D97-AF65-F5344CB8AC3E}">
        <p14:creationId xmlns:p14="http://schemas.microsoft.com/office/powerpoint/2010/main" val="26579024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Given that BLE packet data has a defined structure and is time-series in nature, the Markov Model is chosen.</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BLE</a:t>
            </a:r>
            <a:r>
              <a:rPr lang="ja-JP" altLang="en-US"/>
              <a:t>パケットデータは構造が決まっていることと、時系列データであることからマルコフモデルを選択する。</a:t>
            </a:r>
            <a:endParaRPr lang="en-US" dirty="0"/>
          </a:p>
          <a:p>
            <a:endParaRPr lang="en-US" dirty="0"/>
          </a:p>
        </p:txBody>
      </p:sp>
      <p:sp>
        <p:nvSpPr>
          <p:cNvPr id="4" name="Slide Number Placeholder 3"/>
          <p:cNvSpPr>
            <a:spLocks noGrp="1"/>
          </p:cNvSpPr>
          <p:nvPr>
            <p:ph type="sldNum" sz="quarter" idx="5"/>
          </p:nvPr>
        </p:nvSpPr>
        <p:spPr/>
        <p:txBody>
          <a:bodyPr/>
          <a:lstStyle/>
          <a:p>
            <a:fld id="{FD8C2227-5C75-434C-8442-056E2B8EB32C}" type="slidenum">
              <a:rPr lang="ja-JP" altLang="en-US" smtClean="0"/>
              <a:pPr/>
              <a:t>20</a:t>
            </a:fld>
            <a:endParaRPr lang="ja-JP" altLang="en-US"/>
          </a:p>
        </p:txBody>
      </p:sp>
    </p:spTree>
    <p:extLst>
      <p:ext uri="{BB962C8B-B14F-4D97-AF65-F5344CB8AC3E}">
        <p14:creationId xmlns:p14="http://schemas.microsoft.com/office/powerpoint/2010/main" val="6150375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8C2227-5C75-434C-8442-056E2B8EB32C}" type="slidenum">
              <a:rPr lang="ja-JP" altLang="en-US" smtClean="0"/>
              <a:pPr/>
              <a:t>21</a:t>
            </a:fld>
            <a:endParaRPr lang="ja-JP" altLang="en-US"/>
          </a:p>
        </p:txBody>
      </p:sp>
    </p:spTree>
    <p:extLst>
      <p:ext uri="{BB962C8B-B14F-4D97-AF65-F5344CB8AC3E}">
        <p14:creationId xmlns:p14="http://schemas.microsoft.com/office/powerpoint/2010/main" val="20416210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D4F00-472D-96A4-CE38-38A8B79954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1E5AD6-BC92-5045-F3B0-2EC11F9CC6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ED8B00-888B-8A28-7236-50677E983F4C}"/>
              </a:ext>
            </a:extLst>
          </p:cNvPr>
          <p:cNvSpPr>
            <a:spLocks noGrp="1"/>
          </p:cNvSpPr>
          <p:nvPr>
            <p:ph type="body" idx="1"/>
          </p:nvPr>
        </p:nvSpPr>
        <p:spPr/>
        <p:txBody>
          <a:bodyPr/>
          <a:lstStyle/>
          <a:p>
            <a:r>
              <a:rPr lang="en-US" dirty="0"/>
              <a:t>Sorting data in order of ACCURACY</a:t>
            </a:r>
          </a:p>
        </p:txBody>
      </p:sp>
      <p:sp>
        <p:nvSpPr>
          <p:cNvPr id="4" name="Slide Number Placeholder 3">
            <a:extLst>
              <a:ext uri="{FF2B5EF4-FFF2-40B4-BE49-F238E27FC236}">
                <a16:creationId xmlns:a16="http://schemas.microsoft.com/office/drawing/2014/main" id="{F282D574-4973-B34D-530B-E09AB2C8F90B}"/>
              </a:ext>
            </a:extLst>
          </p:cNvPr>
          <p:cNvSpPr>
            <a:spLocks noGrp="1"/>
          </p:cNvSpPr>
          <p:nvPr>
            <p:ph type="sldNum" sz="quarter" idx="5"/>
          </p:nvPr>
        </p:nvSpPr>
        <p:spPr/>
        <p:txBody>
          <a:bodyPr/>
          <a:lstStyle/>
          <a:p>
            <a:fld id="{FD8C2227-5C75-434C-8442-056E2B8EB32C}" type="slidenum">
              <a:rPr lang="ja-JP" altLang="en-US" smtClean="0"/>
              <a:pPr/>
              <a:t>22</a:t>
            </a:fld>
            <a:endParaRPr lang="ja-JP" altLang="en-US"/>
          </a:p>
        </p:txBody>
      </p:sp>
    </p:spTree>
    <p:extLst>
      <p:ext uri="{BB962C8B-B14F-4D97-AF65-F5344CB8AC3E}">
        <p14:creationId xmlns:p14="http://schemas.microsoft.com/office/powerpoint/2010/main" val="35145103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A0D3D-227F-E1C6-F571-5FF68642C2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79102D-4BAC-053E-2D96-277FCDF3D6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2888EA-5AE2-1BD8-A5B5-4E54175D30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746E850-0A4F-4EC7-9A90-D17F8B3564E7}"/>
              </a:ext>
            </a:extLst>
          </p:cNvPr>
          <p:cNvSpPr>
            <a:spLocks noGrp="1"/>
          </p:cNvSpPr>
          <p:nvPr>
            <p:ph type="sldNum" sz="quarter" idx="5"/>
          </p:nvPr>
        </p:nvSpPr>
        <p:spPr/>
        <p:txBody>
          <a:bodyPr/>
          <a:lstStyle/>
          <a:p>
            <a:fld id="{FD8C2227-5C75-434C-8442-056E2B8EB32C}" type="slidenum">
              <a:rPr lang="ja-JP" altLang="en-US" smtClean="0"/>
              <a:pPr/>
              <a:t>23</a:t>
            </a:fld>
            <a:endParaRPr lang="ja-JP" altLang="en-US"/>
          </a:p>
        </p:txBody>
      </p:sp>
    </p:spTree>
    <p:extLst>
      <p:ext uri="{BB962C8B-B14F-4D97-AF65-F5344CB8AC3E}">
        <p14:creationId xmlns:p14="http://schemas.microsoft.com/office/powerpoint/2010/main" val="1066187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a:r>
            <a:r>
              <a:rPr lang="en-GB" dirty="0" err="1"/>
              <a:t>AirTagを使用した事件</a:t>
            </a:r>
            <a:endParaRPr lang="en-GB" dirty="0"/>
          </a:p>
          <a:p>
            <a:r>
              <a:rPr lang="en-US" dirty="0"/>
              <a:t>https://</a:t>
            </a:r>
            <a:r>
              <a:rPr lang="en-US" dirty="0" err="1"/>
              <a:t>ascii.jp</a:t>
            </a:r>
            <a:r>
              <a:rPr lang="en-US" dirty="0"/>
              <a:t>/</a:t>
            </a:r>
            <a:r>
              <a:rPr lang="en-US" dirty="0" err="1"/>
              <a:t>elem</a:t>
            </a:r>
            <a:r>
              <a:rPr lang="en-US" dirty="0"/>
              <a:t>/000/004/219/4219026/</a:t>
            </a:r>
          </a:p>
        </p:txBody>
      </p:sp>
      <p:sp>
        <p:nvSpPr>
          <p:cNvPr id="4" name="Slide Number Placeholder 3"/>
          <p:cNvSpPr>
            <a:spLocks noGrp="1"/>
          </p:cNvSpPr>
          <p:nvPr>
            <p:ph type="sldNum" sz="quarter" idx="5"/>
          </p:nvPr>
        </p:nvSpPr>
        <p:spPr/>
        <p:txBody>
          <a:bodyPr/>
          <a:lstStyle/>
          <a:p>
            <a:fld id="{FD8C2227-5C75-434C-8442-056E2B8EB32C}" type="slidenum">
              <a:rPr lang="ja-JP" altLang="en-US" smtClean="0"/>
              <a:pPr/>
              <a:t>6</a:t>
            </a:fld>
            <a:endParaRPr lang="ja-JP" altLang="en-US"/>
          </a:p>
        </p:txBody>
      </p:sp>
    </p:spTree>
    <p:extLst>
      <p:ext uri="{BB962C8B-B14F-4D97-AF65-F5344CB8AC3E}">
        <p14:creationId xmlns:p14="http://schemas.microsoft.com/office/powerpoint/2010/main" val="4192419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GB" altLang="ja-JP" dirty="0"/>
              <a:t>The next task is to evaluate the synthetic data. The evaluation will be conducted from two perspectives.</a:t>
            </a:r>
            <a:endParaRPr lang="en-US" dirty="0"/>
          </a:p>
        </p:txBody>
      </p:sp>
      <p:sp>
        <p:nvSpPr>
          <p:cNvPr id="4" name="Slide Number Placeholder 3"/>
          <p:cNvSpPr>
            <a:spLocks noGrp="1"/>
          </p:cNvSpPr>
          <p:nvPr>
            <p:ph type="sldNum" sz="quarter" idx="5"/>
          </p:nvPr>
        </p:nvSpPr>
        <p:spPr/>
        <p:txBody>
          <a:bodyPr/>
          <a:lstStyle/>
          <a:p>
            <a:fld id="{FD8C2227-5C75-434C-8442-056E2B8EB32C}" type="slidenum">
              <a:rPr lang="ja-JP" altLang="en-US" smtClean="0"/>
              <a:pPr/>
              <a:t>25</a:t>
            </a:fld>
            <a:endParaRPr lang="ja-JP" altLang="en-US"/>
          </a:p>
        </p:txBody>
      </p:sp>
    </p:spTree>
    <p:extLst>
      <p:ext uri="{BB962C8B-B14F-4D97-AF65-F5344CB8AC3E}">
        <p14:creationId xmlns:p14="http://schemas.microsoft.com/office/powerpoint/2010/main" val="42488472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5EB13-1FCE-F9A2-69B1-69D0818114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644832-CF03-3D02-FBB5-F49286398F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87AF9C-C58F-49DD-8A85-FC225DAC819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568488-A93A-9F7B-2DB1-6F33E0A8E53B}"/>
              </a:ext>
            </a:extLst>
          </p:cNvPr>
          <p:cNvSpPr>
            <a:spLocks noGrp="1"/>
          </p:cNvSpPr>
          <p:nvPr>
            <p:ph type="sldNum" sz="quarter" idx="5"/>
          </p:nvPr>
        </p:nvSpPr>
        <p:spPr/>
        <p:txBody>
          <a:bodyPr/>
          <a:lstStyle/>
          <a:p>
            <a:fld id="{FD8C2227-5C75-434C-8442-056E2B8EB32C}" type="slidenum">
              <a:rPr lang="ja-JP" altLang="en-US" smtClean="0"/>
              <a:pPr/>
              <a:t>26</a:t>
            </a:fld>
            <a:endParaRPr lang="ja-JP" altLang="en-US"/>
          </a:p>
        </p:txBody>
      </p:sp>
    </p:spTree>
    <p:extLst>
      <p:ext uri="{BB962C8B-B14F-4D97-AF65-F5344CB8AC3E}">
        <p14:creationId xmlns:p14="http://schemas.microsoft.com/office/powerpoint/2010/main" val="6447245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7D9676-DECF-9D45-8F1D-872481FE5015}" type="slidenum">
              <a:rPr kumimoji="1" lang="ja-JP" altLang="en-US" sz="1200" b="0" i="0" u="none" strike="noStrike" kern="1200" cap="none" spc="0" normalizeH="0" baseline="0" noProof="0" smtClean="0">
                <a:ln>
                  <a:noFill/>
                </a:ln>
                <a:solidFill>
                  <a:prstClr val="black"/>
                </a:solidFill>
                <a:effectLst/>
                <a:uLnTx/>
                <a:uFillTx/>
                <a:latin typeface="メイリオ" panose="020B0604030504040204" pitchFamily="50" charset="-128"/>
                <a:ea typeface="メイリオ"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Tree>
    <p:extLst>
      <p:ext uri="{BB962C8B-B14F-4D97-AF65-F5344CB8AC3E}">
        <p14:creationId xmlns:p14="http://schemas.microsoft.com/office/powerpoint/2010/main" val="42225658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34EA6-3BAC-0B18-5380-2994C8BEFD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83312D-AF29-8936-27FF-8259DB9E6B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B8D1E0-15C1-8A15-1D06-7FFD464950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98F5337-18EE-767F-E9CD-46A590DF6F04}"/>
              </a:ext>
            </a:extLst>
          </p:cNvPr>
          <p:cNvSpPr>
            <a:spLocks noGrp="1"/>
          </p:cNvSpPr>
          <p:nvPr>
            <p:ph type="sldNum" sz="quarter" idx="5"/>
          </p:nvPr>
        </p:nvSpPr>
        <p:spPr/>
        <p:txBody>
          <a:bodyPr/>
          <a:lstStyle/>
          <a:p>
            <a:fld id="{FD8C2227-5C75-434C-8442-056E2B8EB32C}" type="slidenum">
              <a:rPr lang="ja-JP" altLang="en-US" smtClean="0"/>
              <a:pPr/>
              <a:t>30</a:t>
            </a:fld>
            <a:endParaRPr lang="ja-JP" altLang="en-US"/>
          </a:p>
        </p:txBody>
      </p:sp>
    </p:spTree>
    <p:extLst>
      <p:ext uri="{BB962C8B-B14F-4D97-AF65-F5344CB8AC3E}">
        <p14:creationId xmlns:p14="http://schemas.microsoft.com/office/powerpoint/2010/main" val="23020739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0032B3-ECF9-86C7-FF30-4C695D0CF3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3E86CB-21F0-D20D-D5FD-E4B9EA8437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A99914-865C-4EA0-92FD-D9E17FC262B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400F18E-AACE-3D9E-6483-CD727B263646}"/>
              </a:ext>
            </a:extLst>
          </p:cNvPr>
          <p:cNvSpPr>
            <a:spLocks noGrp="1"/>
          </p:cNvSpPr>
          <p:nvPr>
            <p:ph type="sldNum" sz="quarter" idx="5"/>
          </p:nvPr>
        </p:nvSpPr>
        <p:spPr/>
        <p:txBody>
          <a:bodyPr/>
          <a:lstStyle/>
          <a:p>
            <a:fld id="{FD8C2227-5C75-434C-8442-056E2B8EB32C}" type="slidenum">
              <a:rPr lang="ja-JP" altLang="en-US" smtClean="0"/>
              <a:pPr/>
              <a:t>31</a:t>
            </a:fld>
            <a:endParaRPr lang="ja-JP" altLang="en-US"/>
          </a:p>
        </p:txBody>
      </p:sp>
    </p:spTree>
    <p:extLst>
      <p:ext uri="{BB962C8B-B14F-4D97-AF65-F5344CB8AC3E}">
        <p14:creationId xmlns:p14="http://schemas.microsoft.com/office/powerpoint/2010/main" val="2293405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GB" altLang="ja-JP" dirty="0"/>
              <a:t>A large amount of diverse data is needed to create a classification model. However, data collection is costly. Therefore, synthetic data is created.</a:t>
            </a:r>
            <a:endParaRPr kumimoji="1" lang="ja-JP" altLang="en-US"/>
          </a:p>
        </p:txBody>
      </p:sp>
      <p:sp>
        <p:nvSpPr>
          <p:cNvPr id="4" name="スライド番号プレースホルダー 3"/>
          <p:cNvSpPr>
            <a:spLocks noGrp="1"/>
          </p:cNvSpPr>
          <p:nvPr>
            <p:ph type="sldNum" sz="quarter" idx="5"/>
          </p:nvPr>
        </p:nvSpPr>
        <p:spPr/>
        <p:txBody>
          <a:bodyPr/>
          <a:lstStyle/>
          <a:p>
            <a:fld id="{FD8C2227-5C75-434C-8442-056E2B8EB32C}" type="slidenum">
              <a:rPr lang="ja-JP" altLang="en-US" smtClean="0"/>
              <a:pPr/>
              <a:t>7</a:t>
            </a:fld>
            <a:endParaRPr lang="ja-JP" altLang="en-US"/>
          </a:p>
        </p:txBody>
      </p:sp>
    </p:spTree>
    <p:extLst>
      <p:ext uri="{BB962C8B-B14F-4D97-AF65-F5344CB8AC3E}">
        <p14:creationId xmlns:p14="http://schemas.microsoft.com/office/powerpoint/2010/main" val="3897126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a:t>The objective of this research is to generate high-quality synthetic data of BLE packets using the Markov model.</a:t>
            </a:r>
            <a:endParaRPr lang="en-US" dirty="0"/>
          </a:p>
        </p:txBody>
      </p:sp>
      <p:sp>
        <p:nvSpPr>
          <p:cNvPr id="4" name="Slide Number Placeholder 3"/>
          <p:cNvSpPr>
            <a:spLocks noGrp="1"/>
          </p:cNvSpPr>
          <p:nvPr>
            <p:ph type="sldNum" sz="quarter" idx="5"/>
          </p:nvPr>
        </p:nvSpPr>
        <p:spPr/>
        <p:txBody>
          <a:bodyPr/>
          <a:lstStyle/>
          <a:p>
            <a:fld id="{FD8C2227-5C75-434C-8442-056E2B8EB32C}" type="slidenum">
              <a:rPr lang="ja-JP" altLang="en-US" smtClean="0"/>
              <a:pPr/>
              <a:t>8</a:t>
            </a:fld>
            <a:endParaRPr lang="ja-JP" altLang="en-US"/>
          </a:p>
        </p:txBody>
      </p:sp>
    </p:spTree>
    <p:extLst>
      <p:ext uri="{BB962C8B-B14F-4D97-AF65-F5344CB8AC3E}">
        <p14:creationId xmlns:p14="http://schemas.microsoft.com/office/powerpoint/2010/main" val="2362517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B851D7-7086-3668-0C5E-D75CFB02A6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FC49A-67DF-38CD-7E96-A7F4CFFB63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5B5FDD-5E27-69AA-7001-800BB28EA13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961DC6D-A51D-9A36-5CB8-8230803C5CBA}"/>
              </a:ext>
            </a:extLst>
          </p:cNvPr>
          <p:cNvSpPr>
            <a:spLocks noGrp="1"/>
          </p:cNvSpPr>
          <p:nvPr>
            <p:ph type="sldNum" sz="quarter" idx="5"/>
          </p:nvPr>
        </p:nvSpPr>
        <p:spPr/>
        <p:txBody>
          <a:bodyPr/>
          <a:lstStyle/>
          <a:p>
            <a:fld id="{FD8C2227-5C75-434C-8442-056E2B8EB32C}" type="slidenum">
              <a:rPr lang="ja-JP" altLang="en-US" smtClean="0"/>
              <a:pPr/>
              <a:t>9</a:t>
            </a:fld>
            <a:endParaRPr lang="ja-JP" altLang="en-US"/>
          </a:p>
        </p:txBody>
      </p:sp>
    </p:spTree>
    <p:extLst>
      <p:ext uri="{BB962C8B-B14F-4D97-AF65-F5344CB8AC3E}">
        <p14:creationId xmlns:p14="http://schemas.microsoft.com/office/powerpoint/2010/main" val="1726767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BLE</a:t>
            </a:r>
            <a:r>
              <a:rPr lang="ja-JP" altLang="en-US"/>
              <a:t>の説明。ペリフェラルとセントラルがあり、相手を探すときのアドバタイジングを分析する。</a:t>
            </a:r>
            <a:endParaRPr lang="en-US" dirty="0"/>
          </a:p>
          <a:p>
            <a:r>
              <a:rPr lang="en-GB" dirty="0"/>
              <a:t>Advertising packets are </a:t>
            </a:r>
            <a:r>
              <a:rPr lang="en-GB" dirty="0" err="1"/>
              <a:t>analyzed</a:t>
            </a:r>
            <a:r>
              <a:rPr lang="en-US" dirty="0"/>
              <a:t> to classify </a:t>
            </a:r>
            <a:r>
              <a:rPr lang="en-GB" dirty="0"/>
              <a:t>BLE devices. </a:t>
            </a:r>
          </a:p>
          <a:p>
            <a:endParaRPr lang="en-GB" dirty="0"/>
          </a:p>
          <a:p>
            <a:r>
              <a:rPr lang="en-US" dirty="0"/>
              <a:t>BLE is one of the Bluetooth standards.</a:t>
            </a:r>
          </a:p>
          <a:p>
            <a:endParaRPr lang="en-US" dirty="0"/>
          </a:p>
          <a:p>
            <a:r>
              <a:rPr lang="en-US" dirty="0"/>
              <a:t>BLE features lower</a:t>
            </a:r>
          </a:p>
          <a:p>
            <a:r>
              <a:rPr lang="en-US" dirty="0"/>
              <a:t>power consumption than Bluetooth Classic.</a:t>
            </a:r>
          </a:p>
          <a:p>
            <a:endParaRPr lang="en-US" dirty="0"/>
          </a:p>
          <a:p>
            <a:r>
              <a:rPr lang="en-US" dirty="0"/>
              <a:t>Basically, Smartphones play Central role. Tracking devices play peripheral role.</a:t>
            </a:r>
          </a:p>
          <a:p>
            <a:endParaRPr lang="en-US" dirty="0"/>
          </a:p>
        </p:txBody>
      </p:sp>
      <p:sp>
        <p:nvSpPr>
          <p:cNvPr id="4" name="Slide Number Placeholder 3"/>
          <p:cNvSpPr>
            <a:spLocks noGrp="1"/>
          </p:cNvSpPr>
          <p:nvPr>
            <p:ph type="sldNum" sz="quarter" idx="5"/>
          </p:nvPr>
        </p:nvSpPr>
        <p:spPr/>
        <p:txBody>
          <a:bodyPr/>
          <a:lstStyle/>
          <a:p>
            <a:fld id="{FD8C2227-5C75-434C-8442-056E2B8EB32C}" type="slidenum">
              <a:rPr lang="ja-JP" altLang="en-US" smtClean="0"/>
              <a:pPr/>
              <a:t>10</a:t>
            </a:fld>
            <a:endParaRPr lang="ja-JP" altLang="en-US"/>
          </a:p>
        </p:txBody>
      </p:sp>
    </p:spTree>
    <p:extLst>
      <p:ext uri="{BB962C8B-B14F-4D97-AF65-F5344CB8AC3E}">
        <p14:creationId xmlns:p14="http://schemas.microsoft.com/office/powerpoint/2010/main" val="1402346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675F9-72EA-133B-2E27-750DED6078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711D22-D550-E1A9-0AF7-2659EBE80A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769CFA-E44E-A777-FB33-36B6642510A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7C7A5F5-58E8-D51A-F83C-421EB9CDEDB4}"/>
              </a:ext>
            </a:extLst>
          </p:cNvPr>
          <p:cNvSpPr>
            <a:spLocks noGrp="1"/>
          </p:cNvSpPr>
          <p:nvPr>
            <p:ph type="sldNum" sz="quarter" idx="5"/>
          </p:nvPr>
        </p:nvSpPr>
        <p:spPr/>
        <p:txBody>
          <a:bodyPr/>
          <a:lstStyle/>
          <a:p>
            <a:fld id="{FD8C2227-5C75-434C-8442-056E2B8EB32C}" type="slidenum">
              <a:rPr lang="ja-JP" altLang="en-US" smtClean="0"/>
              <a:pPr/>
              <a:t>11</a:t>
            </a:fld>
            <a:endParaRPr lang="ja-JP" altLang="en-US"/>
          </a:p>
        </p:txBody>
      </p:sp>
    </p:spTree>
    <p:extLst>
      <p:ext uri="{BB962C8B-B14F-4D97-AF65-F5344CB8AC3E}">
        <p14:creationId xmlns:p14="http://schemas.microsoft.com/office/powerpoint/2010/main" val="3064129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[Statistics]</a:t>
            </a:r>
          </a:p>
          <a:p>
            <a:r>
              <a:rPr lang="en-GB" dirty="0"/>
              <a:t>Statistical methods </a:t>
            </a:r>
            <a:r>
              <a:rPr lang="en-GB" dirty="0" err="1"/>
              <a:t>analyze</a:t>
            </a:r>
            <a:r>
              <a:rPr lang="en-GB" dirty="0"/>
              <a:t> data distribution and create synthetic data based on that distribution. For example, Bayesian inference is used to model the distribution and structure of the data. The data are then synthesized by combining prior and posterior probabilities  </a:t>
            </a:r>
          </a:p>
          <a:p>
            <a:endParaRPr lang="en-GB" dirty="0"/>
          </a:p>
          <a:p>
            <a:r>
              <a:rPr lang="en-GB" dirty="0"/>
              <a:t>[Machine learning]</a:t>
            </a:r>
          </a:p>
          <a:p>
            <a:r>
              <a:rPr lang="en-GB" dirty="0"/>
              <a:t>In methods using machine learning models, data is created by having the machine learning model learn the characteristics of the real-world data. For example, decision trees or random forests are</a:t>
            </a:r>
          </a:p>
          <a:p>
            <a:r>
              <a:rPr lang="en-GB" dirty="0"/>
              <a:t>used to learn the characteristics of the data to produce synthetic data </a:t>
            </a:r>
          </a:p>
          <a:p>
            <a:endParaRPr lang="en-GB" dirty="0"/>
          </a:p>
          <a:p>
            <a:r>
              <a:rPr lang="en-GB" dirty="0"/>
              <a:t>[Deep learning]</a:t>
            </a:r>
          </a:p>
          <a:p>
            <a:endParaRPr lang="en-GB" dirty="0"/>
          </a:p>
        </p:txBody>
      </p:sp>
      <p:sp>
        <p:nvSpPr>
          <p:cNvPr id="4" name="Slide Number Placeholder 3"/>
          <p:cNvSpPr>
            <a:spLocks noGrp="1"/>
          </p:cNvSpPr>
          <p:nvPr>
            <p:ph type="sldNum" sz="quarter" idx="5"/>
          </p:nvPr>
        </p:nvSpPr>
        <p:spPr/>
        <p:txBody>
          <a:bodyPr/>
          <a:lstStyle/>
          <a:p>
            <a:fld id="{FD8C2227-5C75-434C-8442-056E2B8EB32C}" type="slidenum">
              <a:rPr lang="ja-JP" altLang="en-US" smtClean="0"/>
              <a:pPr/>
              <a:t>12</a:t>
            </a:fld>
            <a:endParaRPr lang="ja-JP" altLang="en-US"/>
          </a:p>
        </p:txBody>
      </p:sp>
    </p:spTree>
    <p:extLst>
      <p:ext uri="{BB962C8B-B14F-4D97-AF65-F5344CB8AC3E}">
        <p14:creationId xmlns:p14="http://schemas.microsoft.com/office/powerpoint/2010/main" val="765296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55623-132C-4B4B-4C0A-42304D55BF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70D87E-3367-C010-618F-0F5977854A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0DD02B-23A3-78AE-0495-1CC517923329}"/>
              </a:ext>
            </a:extLst>
          </p:cNvPr>
          <p:cNvSpPr>
            <a:spLocks noGrp="1"/>
          </p:cNvSpPr>
          <p:nvPr>
            <p:ph type="body" idx="1"/>
          </p:nvPr>
        </p:nvSpPr>
        <p:spPr/>
        <p:txBody>
          <a:bodyPr/>
          <a:lstStyle/>
          <a:p>
            <a:r>
              <a:rPr lang="en-US" dirty="0"/>
              <a:t>One statistical method for creating synthetic data</a:t>
            </a:r>
          </a:p>
          <a:p>
            <a:endParaRPr lang="en-US" dirty="0"/>
          </a:p>
          <a:p>
            <a:r>
              <a:rPr lang="en-US" dirty="0"/>
              <a:t>only the current state depends on the following state and not on </a:t>
            </a:r>
          </a:p>
          <a:p>
            <a:endParaRPr lang="en-US" dirty="0"/>
          </a:p>
          <a:p>
            <a:r>
              <a:rPr lang="en-US" dirty="0"/>
              <a:t>there is a 50% chance of rain, a 20% chance of sunny, and a 30% chance of cloudy against states </a:t>
            </a:r>
          </a:p>
        </p:txBody>
      </p:sp>
      <p:sp>
        <p:nvSpPr>
          <p:cNvPr id="4" name="Slide Number Placeholder 3">
            <a:extLst>
              <a:ext uri="{FF2B5EF4-FFF2-40B4-BE49-F238E27FC236}">
                <a16:creationId xmlns:a16="http://schemas.microsoft.com/office/drawing/2014/main" id="{B7F9E4B3-9234-F67A-9737-A3076DCFB20E}"/>
              </a:ext>
            </a:extLst>
          </p:cNvPr>
          <p:cNvSpPr>
            <a:spLocks noGrp="1"/>
          </p:cNvSpPr>
          <p:nvPr>
            <p:ph type="sldNum" sz="quarter" idx="5"/>
          </p:nvPr>
        </p:nvSpPr>
        <p:spPr/>
        <p:txBody>
          <a:bodyPr/>
          <a:lstStyle/>
          <a:p>
            <a:fld id="{FD8C2227-5C75-434C-8442-056E2B8EB32C}" type="slidenum">
              <a:rPr lang="ja-JP" altLang="en-US" smtClean="0"/>
              <a:pPr/>
              <a:t>13</a:t>
            </a:fld>
            <a:endParaRPr lang="ja-JP" altLang="en-US"/>
          </a:p>
        </p:txBody>
      </p:sp>
    </p:spTree>
    <p:extLst>
      <p:ext uri="{BB962C8B-B14F-4D97-AF65-F5344CB8AC3E}">
        <p14:creationId xmlns:p14="http://schemas.microsoft.com/office/powerpoint/2010/main" val="2234366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A2761D-693F-9841-B5AF-D1EB28A82F48}"/>
              </a:ext>
            </a:extLst>
          </p:cNvPr>
          <p:cNvSpPr>
            <a:spLocks noGrp="1"/>
          </p:cNvSpPr>
          <p:nvPr>
            <p:ph type="title" hasCustomPrompt="1"/>
          </p:nvPr>
        </p:nvSpPr>
        <p:spPr>
          <a:xfrm>
            <a:off x="371475" y="372382"/>
            <a:ext cx="11449050" cy="414335"/>
          </a:xfrm>
        </p:spPr>
        <p:txBody>
          <a:bodyPr/>
          <a:lstStyle>
            <a:lvl1pPr>
              <a:defRPr b="0" i="0">
                <a:latin typeface="Meiryo" panose="020B0604030504040204" pitchFamily="34" charset="-128"/>
                <a:ea typeface="Meiryo" panose="020B0604030504040204" pitchFamily="34" charset="-128"/>
              </a:defRPr>
            </a:lvl1pPr>
          </a:lstStyle>
          <a:p>
            <a:r>
              <a:rPr kumimoji="1" lang="ja-JP" altLang="en-US" dirty="0"/>
              <a:t>スライドタイトル</a:t>
            </a:r>
          </a:p>
        </p:txBody>
      </p:sp>
      <p:sp>
        <p:nvSpPr>
          <p:cNvPr id="4" name="スライド番号プレースホルダー 3">
            <a:extLst>
              <a:ext uri="{FF2B5EF4-FFF2-40B4-BE49-F238E27FC236}">
                <a16:creationId xmlns:a16="http://schemas.microsoft.com/office/drawing/2014/main" id="{C5712C66-E961-8540-BD9F-1F4EE5B3EDB0}"/>
              </a:ext>
            </a:extLst>
          </p:cNvPr>
          <p:cNvSpPr>
            <a:spLocks noGrp="1"/>
          </p:cNvSpPr>
          <p:nvPr>
            <p:ph type="sldNum" sz="quarter" idx="11"/>
          </p:nvPr>
        </p:nvSpPr>
        <p:spPr/>
        <p:txBody>
          <a:bodyPr/>
          <a:lstStyle>
            <a:lvl1pPr>
              <a:defRPr b="0" i="0">
                <a:latin typeface="Meiryo" panose="020B0604030504040204" pitchFamily="34" charset="-128"/>
                <a:ea typeface="Meiryo" panose="020B0604030504040204" pitchFamily="34" charset="-128"/>
              </a:defRPr>
            </a:lvl1pPr>
          </a:lstStyle>
          <a:p>
            <a:fld id="{CE884680-B901-7B4E-B61D-104198092958}" type="slidenum">
              <a:rPr lang="ja-JP" altLang="en-US" smtClean="0"/>
              <a:pPr/>
              <a:t>‹#›</a:t>
            </a:fld>
            <a:endParaRPr lang="ja-JP" altLang="en-US"/>
          </a:p>
        </p:txBody>
      </p:sp>
      <p:sp>
        <p:nvSpPr>
          <p:cNvPr id="5" name="テキスト ボックス 4">
            <a:extLst>
              <a:ext uri="{FF2B5EF4-FFF2-40B4-BE49-F238E27FC236}">
                <a16:creationId xmlns:a16="http://schemas.microsoft.com/office/drawing/2014/main" id="{9E541C21-8410-5742-AC55-110D8A38657A}"/>
              </a:ext>
            </a:extLst>
          </p:cNvPr>
          <p:cNvSpPr txBox="1"/>
          <p:nvPr userDrawn="1"/>
        </p:nvSpPr>
        <p:spPr>
          <a:xfrm>
            <a:off x="705394" y="-535577"/>
            <a:ext cx="0" cy="0"/>
          </a:xfrm>
          <a:prstGeom prst="rect">
            <a:avLst/>
          </a:prstGeom>
          <a:noFill/>
        </p:spPr>
        <p:txBody>
          <a:bodyPr wrap="none" lIns="36000" tIns="36000" rIns="36000" bIns="36000" rtlCol="0" anchor="t">
            <a:noAutofit/>
          </a:bodyPr>
          <a:lstStyle/>
          <a:p>
            <a:pPr algn="l">
              <a:buClr>
                <a:schemeClr val="bg2">
                  <a:lumMod val="75000"/>
                  <a:lumOff val="25000"/>
                </a:schemeClr>
              </a:buClr>
            </a:pPr>
            <a:endParaRPr kumimoji="1" lang="ja-JP" altLang="en-US" b="0" i="0">
              <a:solidFill>
                <a:schemeClr val="bg2">
                  <a:lumMod val="75000"/>
                  <a:lumOff val="25000"/>
                </a:schemeClr>
              </a:solidFill>
              <a:latin typeface="Meiryo" panose="020B0604030504040204" pitchFamily="34" charset="-128"/>
              <a:ea typeface="Meiryo" panose="020B0604030504040204" pitchFamily="34" charset="-128"/>
            </a:endParaRPr>
          </a:p>
        </p:txBody>
      </p:sp>
      <p:sp>
        <p:nvSpPr>
          <p:cNvPr id="6" name="テキスト ボックス 5">
            <a:extLst>
              <a:ext uri="{FF2B5EF4-FFF2-40B4-BE49-F238E27FC236}">
                <a16:creationId xmlns:a16="http://schemas.microsoft.com/office/drawing/2014/main" id="{C57C84D7-6329-474A-9349-CACC71FE3194}"/>
              </a:ext>
            </a:extLst>
          </p:cNvPr>
          <p:cNvSpPr txBox="1"/>
          <p:nvPr userDrawn="1"/>
        </p:nvSpPr>
        <p:spPr>
          <a:xfrm>
            <a:off x="6113417" y="-444137"/>
            <a:ext cx="0" cy="0"/>
          </a:xfrm>
          <a:prstGeom prst="rect">
            <a:avLst/>
          </a:prstGeom>
          <a:noFill/>
        </p:spPr>
        <p:txBody>
          <a:bodyPr wrap="none" lIns="36000" tIns="36000" rIns="36000" bIns="36000" rtlCol="0" anchor="t">
            <a:noAutofit/>
          </a:bodyPr>
          <a:lstStyle/>
          <a:p>
            <a:pPr algn="l">
              <a:buClr>
                <a:schemeClr val="bg2">
                  <a:lumMod val="75000"/>
                  <a:lumOff val="25000"/>
                </a:schemeClr>
              </a:buClr>
            </a:pPr>
            <a:endParaRPr kumimoji="1" lang="ja-JP" altLang="en-US" b="0" i="0">
              <a:solidFill>
                <a:schemeClr val="bg2">
                  <a:lumMod val="75000"/>
                  <a:lumOff val="25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509984631"/>
      </p:ext>
    </p:extLst>
  </p:cSld>
  <p:clrMapOvr>
    <a:masterClrMapping/>
  </p:clrMapOvr>
  <p:extLst>
    <p:ext uri="{DCECCB84-F9BA-43D5-87BE-67443E8EF086}">
      <p15:sldGuideLst xmlns:p15="http://schemas.microsoft.com/office/powerpoint/2012/main">
        <p15:guide id="1" orient="horz" pos="731"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キースライド">
    <p:bg>
      <p:bgPr>
        <a:solidFill>
          <a:schemeClr val="tx2"/>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0D29AB-E309-C44C-B062-078E3E07F8E0}"/>
              </a:ext>
            </a:extLst>
          </p:cNvPr>
          <p:cNvSpPr>
            <a:spLocks noGrp="1"/>
          </p:cNvSpPr>
          <p:nvPr>
            <p:ph type="title" hasCustomPrompt="1"/>
          </p:nvPr>
        </p:nvSpPr>
        <p:spPr>
          <a:xfrm>
            <a:off x="371475" y="372382"/>
            <a:ext cx="11449050" cy="585151"/>
          </a:xfrm>
        </p:spPr>
        <p:txBody>
          <a:bodyPr wrap="square">
            <a:spAutoFit/>
          </a:bodyPr>
          <a:lstStyle>
            <a:lvl1pPr algn="ctr">
              <a:defRPr sz="3600" b="0" i="0">
                <a:solidFill>
                  <a:schemeClr val="accent4">
                    <a:lumMod val="60000"/>
                    <a:lumOff val="40000"/>
                  </a:schemeClr>
                </a:solidFill>
                <a:latin typeface="Meiryo" panose="020B0604030504040204" pitchFamily="34" charset="-128"/>
                <a:ea typeface="Meiryo" panose="020B0604030504040204" pitchFamily="34" charset="-128"/>
              </a:defRPr>
            </a:lvl1pPr>
          </a:lstStyle>
          <a:p>
            <a:r>
              <a:rPr kumimoji="1" lang="ja-JP" altLang="en-US" dirty="0"/>
              <a:t>スライドタイトル</a:t>
            </a:r>
          </a:p>
        </p:txBody>
      </p:sp>
      <p:sp>
        <p:nvSpPr>
          <p:cNvPr id="4" name="スライド番号プレースホルダー 3">
            <a:extLst>
              <a:ext uri="{FF2B5EF4-FFF2-40B4-BE49-F238E27FC236}">
                <a16:creationId xmlns:a16="http://schemas.microsoft.com/office/drawing/2014/main" id="{175B3EEF-320D-1048-93AE-6A828E457725}"/>
              </a:ext>
            </a:extLst>
          </p:cNvPr>
          <p:cNvSpPr>
            <a:spLocks noGrp="1"/>
          </p:cNvSpPr>
          <p:nvPr>
            <p:ph type="sldNum" sz="quarter" idx="11"/>
          </p:nvPr>
        </p:nvSpPr>
        <p:spPr/>
        <p:txBody>
          <a:bodyPr/>
          <a:lstStyle>
            <a:lvl1pPr>
              <a:defRPr b="0" i="0">
                <a:solidFill>
                  <a:schemeClr val="bg1"/>
                </a:solidFill>
                <a:latin typeface="Meiryo" panose="020B0604030504040204" pitchFamily="34" charset="-128"/>
                <a:ea typeface="Meiryo" panose="020B0604030504040204" pitchFamily="34" charset="-128"/>
              </a:defRPr>
            </a:lvl1pPr>
          </a:lstStyle>
          <a:p>
            <a:fld id="{CE884680-B901-7B4E-B61D-104198092958}" type="slidenum">
              <a:rPr lang="ja-JP" altLang="en-US" smtClean="0"/>
              <a:pPr/>
              <a:t>‹#›</a:t>
            </a:fld>
            <a:endParaRPr lang="ja-JP" altLang="en-US"/>
          </a:p>
        </p:txBody>
      </p:sp>
      <p:sp>
        <p:nvSpPr>
          <p:cNvPr id="5" name="テキスト ボックス 4">
            <a:extLst>
              <a:ext uri="{FF2B5EF4-FFF2-40B4-BE49-F238E27FC236}">
                <a16:creationId xmlns:a16="http://schemas.microsoft.com/office/drawing/2014/main" id="{E97EBAC7-D3FE-9141-B982-354BABB6880E}"/>
              </a:ext>
            </a:extLst>
          </p:cNvPr>
          <p:cNvSpPr txBox="1"/>
          <p:nvPr userDrawn="1"/>
        </p:nvSpPr>
        <p:spPr>
          <a:xfrm>
            <a:off x="11415252" y="2713703"/>
            <a:ext cx="0" cy="0"/>
          </a:xfrm>
          <a:prstGeom prst="rect">
            <a:avLst/>
          </a:prstGeom>
          <a:noFill/>
        </p:spPr>
        <p:txBody>
          <a:bodyPr wrap="none" lIns="36000" tIns="36000" rIns="36000" bIns="36000" rtlCol="0" anchor="t">
            <a:noAutofit/>
          </a:bodyPr>
          <a:lstStyle/>
          <a:p>
            <a:pPr algn="l">
              <a:buClr>
                <a:schemeClr val="bg2">
                  <a:lumMod val="75000"/>
                  <a:lumOff val="25000"/>
                </a:schemeClr>
              </a:buClr>
            </a:pPr>
            <a:endParaRPr kumimoji="1" lang="ja-JP" altLang="en-US" b="0" i="0">
              <a:solidFill>
                <a:schemeClr val="bg2">
                  <a:lumMod val="75000"/>
                  <a:lumOff val="25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014207604"/>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メッセージスライド">
    <p:bg>
      <p:bgPr>
        <a:gradFill flip="none" rotWithShape="1">
          <a:gsLst>
            <a:gs pos="0">
              <a:schemeClr val="accent1">
                <a:lumMod val="60000"/>
                <a:lumOff val="40000"/>
              </a:schemeClr>
            </a:gs>
            <a:gs pos="46000">
              <a:schemeClr val="accent1">
                <a:lumMod val="95000"/>
                <a:lumOff val="5000"/>
              </a:schemeClr>
            </a:gs>
            <a:gs pos="100000">
              <a:schemeClr val="accent1">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4811F030-5501-7C40-8521-3722537A20FE}"/>
              </a:ext>
            </a:extLst>
          </p:cNvPr>
          <p:cNvPicPr>
            <a:picLocks noChangeAspect="1"/>
          </p:cNvPicPr>
          <p:nvPr userDrawn="1"/>
        </p:nvPicPr>
        <p:blipFill>
          <a:blip r:embed="rId2"/>
          <a:srcRect l="22176" r="22176"/>
          <a:stretch/>
        </p:blipFill>
        <p:spPr>
          <a:xfrm>
            <a:off x="5409786" y="0"/>
            <a:ext cx="6800015" cy="6876000"/>
          </a:xfrm>
          <a:prstGeom prst="rect">
            <a:avLst/>
          </a:prstGeom>
        </p:spPr>
      </p:pic>
      <p:sp>
        <p:nvSpPr>
          <p:cNvPr id="2" name="タイトル 1">
            <a:extLst>
              <a:ext uri="{FF2B5EF4-FFF2-40B4-BE49-F238E27FC236}">
                <a16:creationId xmlns:a16="http://schemas.microsoft.com/office/drawing/2014/main" id="{08BAA218-DEF3-0D4D-B052-AA234D0A0072}"/>
              </a:ext>
            </a:extLst>
          </p:cNvPr>
          <p:cNvSpPr>
            <a:spLocks noGrp="1"/>
          </p:cNvSpPr>
          <p:nvPr>
            <p:ph type="title" hasCustomPrompt="1"/>
          </p:nvPr>
        </p:nvSpPr>
        <p:spPr>
          <a:xfrm>
            <a:off x="371475" y="1989139"/>
            <a:ext cx="5041353" cy="2869047"/>
          </a:xfrm>
        </p:spPr>
        <p:txBody>
          <a:bodyPr anchor="ctr">
            <a:normAutofit/>
          </a:bodyPr>
          <a:lstStyle>
            <a:lvl1pPr>
              <a:defRPr sz="3600" b="0" i="0">
                <a:solidFill>
                  <a:schemeClr val="accent4">
                    <a:lumMod val="60000"/>
                    <a:lumOff val="40000"/>
                  </a:schemeClr>
                </a:solidFill>
                <a:latin typeface="Meiryo" panose="020B0604030504040204" pitchFamily="34" charset="-128"/>
                <a:ea typeface="Meiryo" panose="020B0604030504040204" pitchFamily="34" charset="-128"/>
              </a:defRPr>
            </a:lvl1pPr>
          </a:lstStyle>
          <a:p>
            <a:r>
              <a:rPr kumimoji="1" lang="ja-JP" altLang="en-US" dirty="0"/>
              <a:t>メッセージ</a:t>
            </a:r>
          </a:p>
        </p:txBody>
      </p:sp>
    </p:spTree>
    <p:extLst>
      <p:ext uri="{BB962C8B-B14F-4D97-AF65-F5344CB8AC3E}">
        <p14:creationId xmlns:p14="http://schemas.microsoft.com/office/powerpoint/2010/main" val="343337653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次スライド">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04440B6-2593-4C4B-85F3-27EBB6A830CC}"/>
              </a:ext>
            </a:extLst>
          </p:cNvPr>
          <p:cNvSpPr/>
          <p:nvPr userDrawn="1"/>
        </p:nvSpPr>
        <p:spPr>
          <a:xfrm>
            <a:off x="-19102" y="-19102"/>
            <a:ext cx="5400674" cy="6912000"/>
          </a:xfrm>
          <a:prstGeom prst="rect">
            <a:avLst/>
          </a:prstGeom>
          <a:gradFill flip="none" rotWithShape="1">
            <a:gsLst>
              <a:gs pos="0">
                <a:schemeClr val="accent1">
                  <a:lumMod val="67000"/>
                </a:schemeClr>
              </a:gs>
              <a:gs pos="48000">
                <a:schemeClr val="accent1">
                  <a:lumMod val="97000"/>
                  <a:lumOff val="3000"/>
                </a:schemeClr>
              </a:gs>
              <a:gs pos="99000">
                <a:schemeClr val="accent1"/>
              </a:gs>
            </a:gsLst>
            <a:lin ang="16200000" scaled="1"/>
            <a:tileRect/>
          </a:gradFill>
          <a:ln>
            <a:noFill/>
          </a:ln>
          <a:effectLst>
            <a:outerShdw blurRad="546100" dist="38100" sx="101000" sy="101000" algn="l"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0" i="0">
              <a:latin typeface="Meiryo" panose="020B0604030504040204" pitchFamily="34" charset="-128"/>
              <a:ea typeface="Meiryo" panose="020B0604030504040204" pitchFamily="34" charset="-128"/>
            </a:endParaRPr>
          </a:p>
        </p:txBody>
      </p:sp>
      <p:sp>
        <p:nvSpPr>
          <p:cNvPr id="4" name="スライド番号プレースホルダー 3">
            <a:extLst>
              <a:ext uri="{FF2B5EF4-FFF2-40B4-BE49-F238E27FC236}">
                <a16:creationId xmlns:a16="http://schemas.microsoft.com/office/drawing/2014/main" id="{C5E2D59A-46F5-FA4E-88A8-E093FC3CFE6E}"/>
              </a:ext>
            </a:extLst>
          </p:cNvPr>
          <p:cNvSpPr>
            <a:spLocks noGrp="1"/>
          </p:cNvSpPr>
          <p:nvPr>
            <p:ph type="sldNum" sz="quarter" idx="11"/>
          </p:nvPr>
        </p:nvSpPr>
        <p:spPr/>
        <p:txBody>
          <a:bodyPr/>
          <a:lstStyle>
            <a:lvl1pPr>
              <a:defRPr b="0" i="0">
                <a:latin typeface="Meiryo" panose="020B0604030504040204" pitchFamily="34" charset="-128"/>
                <a:ea typeface="Meiryo" panose="020B0604030504040204" pitchFamily="34" charset="-128"/>
              </a:defRPr>
            </a:lvl1pPr>
          </a:lstStyle>
          <a:p>
            <a:fld id="{CE884680-B901-7B4E-B61D-104198092958}" type="slidenum">
              <a:rPr lang="ja-JP" altLang="en-US" smtClean="0"/>
              <a:pPr/>
              <a:t>‹#›</a:t>
            </a:fld>
            <a:endParaRPr lang="ja-JP" altLang="en-US"/>
          </a:p>
        </p:txBody>
      </p:sp>
      <p:sp>
        <p:nvSpPr>
          <p:cNvPr id="6" name="タイトル 1">
            <a:extLst>
              <a:ext uri="{FF2B5EF4-FFF2-40B4-BE49-F238E27FC236}">
                <a16:creationId xmlns:a16="http://schemas.microsoft.com/office/drawing/2014/main" id="{8BFB03C6-D78B-FA4E-A379-783DC8B0D103}"/>
              </a:ext>
            </a:extLst>
          </p:cNvPr>
          <p:cNvSpPr txBox="1">
            <a:spLocks/>
          </p:cNvSpPr>
          <p:nvPr userDrawn="1"/>
        </p:nvSpPr>
        <p:spPr>
          <a:xfrm>
            <a:off x="371476" y="1989139"/>
            <a:ext cx="2290082" cy="28690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3600" b="0" i="0" kern="1200">
                <a:solidFill>
                  <a:schemeClr val="accent4">
                    <a:lumMod val="60000"/>
                    <a:lumOff val="40000"/>
                  </a:schemeClr>
                </a:solidFill>
                <a:latin typeface="Trebuchet MS" panose="020B0703020202090204" pitchFamily="34" charset="0"/>
                <a:ea typeface="Meiryo" panose="020B0604030504040204" pitchFamily="34" charset="-128"/>
                <a:cs typeface="+mj-cs"/>
              </a:defRPr>
            </a:lvl1pPr>
          </a:lstStyle>
          <a:p>
            <a:r>
              <a:rPr lang="en-US" altLang="ja-JP" b="0" i="0">
                <a:latin typeface="Meiryo" panose="020B0604030504040204" pitchFamily="34" charset="-128"/>
                <a:ea typeface="Meiryo" panose="020B0604030504040204" pitchFamily="34" charset="-128"/>
              </a:rPr>
              <a:t>Agenda</a:t>
            </a:r>
            <a:endParaRPr lang="ja-JP" altLang="en-US" b="0" i="0">
              <a:latin typeface="Meiryo" panose="020B0604030504040204" pitchFamily="34" charset="-128"/>
              <a:ea typeface="Meiryo" panose="020B0604030504040204" pitchFamily="34" charset="-128"/>
            </a:endParaRPr>
          </a:p>
        </p:txBody>
      </p:sp>
      <p:sp>
        <p:nvSpPr>
          <p:cNvPr id="7" name="テキスト プレースホルダー 6">
            <a:extLst>
              <a:ext uri="{FF2B5EF4-FFF2-40B4-BE49-F238E27FC236}">
                <a16:creationId xmlns:a16="http://schemas.microsoft.com/office/drawing/2014/main" id="{D2D56395-AE83-954D-9C92-02790F4A7C60}"/>
              </a:ext>
            </a:extLst>
          </p:cNvPr>
          <p:cNvSpPr>
            <a:spLocks noGrp="1"/>
          </p:cNvSpPr>
          <p:nvPr>
            <p:ph type="body" sz="quarter" idx="12" hasCustomPrompt="1"/>
          </p:nvPr>
        </p:nvSpPr>
        <p:spPr>
          <a:xfrm>
            <a:off x="6095999" y="368300"/>
            <a:ext cx="5400673" cy="5761038"/>
          </a:xfrm>
        </p:spPr>
        <p:txBody>
          <a:bodyPr anchor="ctr"/>
          <a:lstStyle>
            <a:lvl1pPr marL="228600" indent="-228600">
              <a:buFont typeface="システムフォント（レギュラー）"/>
              <a:buChar char="►"/>
              <a:defRPr b="0" i="0">
                <a:solidFill>
                  <a:schemeClr val="accent1"/>
                </a:solidFill>
                <a:latin typeface="Meiryo" panose="020B0604030504040204" pitchFamily="34" charset="-128"/>
                <a:ea typeface="Meiryo" panose="020B0604030504040204" pitchFamily="34" charset="-128"/>
              </a:defRPr>
            </a:lvl1pPr>
            <a:lvl2pPr>
              <a:defRPr b="0" i="0">
                <a:solidFill>
                  <a:schemeClr val="accent1"/>
                </a:solidFill>
                <a:latin typeface="Meiryo" panose="020B0604030504040204" pitchFamily="34" charset="-128"/>
                <a:ea typeface="Meiryo" panose="020B0604030504040204" pitchFamily="34" charset="-128"/>
              </a:defRPr>
            </a:lvl2pPr>
          </a:lstStyle>
          <a:p>
            <a:pPr lvl="0"/>
            <a:r>
              <a:rPr kumimoji="1" lang="ja-JP" altLang="en-US" dirty="0"/>
              <a:t>目次</a:t>
            </a:r>
          </a:p>
          <a:p>
            <a:pPr lvl="1"/>
            <a:r>
              <a:rPr kumimoji="1" lang="ja-JP" altLang="en-US" dirty="0"/>
              <a:t>備考</a:t>
            </a:r>
          </a:p>
        </p:txBody>
      </p:sp>
    </p:spTree>
    <p:extLst>
      <p:ext uri="{BB962C8B-B14F-4D97-AF65-F5344CB8AC3E}">
        <p14:creationId xmlns:p14="http://schemas.microsoft.com/office/powerpoint/2010/main" val="4051262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タイトルスライド">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1139A059-2099-AD40-A5DC-D0375E412BAB}"/>
              </a:ext>
            </a:extLst>
          </p:cNvPr>
          <p:cNvPicPr>
            <a:picLocks noChangeAspect="1"/>
          </p:cNvPicPr>
          <p:nvPr userDrawn="1"/>
        </p:nvPicPr>
        <p:blipFill rotWithShape="1">
          <a:blip r:embed="rId2"/>
          <a:srcRect t="19583"/>
          <a:stretch/>
        </p:blipFill>
        <p:spPr>
          <a:xfrm>
            <a:off x="10584" y="-1"/>
            <a:ext cx="12170833" cy="5505385"/>
          </a:xfrm>
          <a:prstGeom prst="rect">
            <a:avLst/>
          </a:prstGeom>
        </p:spPr>
      </p:pic>
      <p:sp>
        <p:nvSpPr>
          <p:cNvPr id="13" name="正方形/長方形 12">
            <a:extLst>
              <a:ext uri="{FF2B5EF4-FFF2-40B4-BE49-F238E27FC236}">
                <a16:creationId xmlns:a16="http://schemas.microsoft.com/office/drawing/2014/main" id="{6F9F8EB7-BD63-5143-8461-E02B986C2ABD}"/>
              </a:ext>
            </a:extLst>
          </p:cNvPr>
          <p:cNvSpPr/>
          <p:nvPr userDrawn="1"/>
        </p:nvSpPr>
        <p:spPr>
          <a:xfrm>
            <a:off x="1" y="5468391"/>
            <a:ext cx="12192000" cy="1389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0" i="0">
              <a:latin typeface="Meiryo" panose="020B0604030504040204" pitchFamily="34" charset="-128"/>
              <a:ea typeface="Meiryo" panose="020B0604030504040204" pitchFamily="34" charset="-128"/>
            </a:endParaRPr>
          </a:p>
        </p:txBody>
      </p:sp>
      <p:sp>
        <p:nvSpPr>
          <p:cNvPr id="7" name="正方形/長方形 6">
            <a:extLst>
              <a:ext uri="{FF2B5EF4-FFF2-40B4-BE49-F238E27FC236}">
                <a16:creationId xmlns:a16="http://schemas.microsoft.com/office/drawing/2014/main" id="{153B3E98-6778-464E-A2E6-63FDAF22981F}"/>
              </a:ext>
            </a:extLst>
          </p:cNvPr>
          <p:cNvSpPr/>
          <p:nvPr userDrawn="1"/>
        </p:nvSpPr>
        <p:spPr>
          <a:xfrm>
            <a:off x="371475" y="1989138"/>
            <a:ext cx="10296525" cy="3268662"/>
          </a:xfrm>
          <a:prstGeom prst="rect">
            <a:avLst/>
          </a:prstGeom>
          <a:gradFill flip="none" rotWithShape="1">
            <a:gsLst>
              <a:gs pos="0">
                <a:schemeClr val="accent1">
                  <a:lumMod val="67000"/>
                </a:schemeClr>
              </a:gs>
              <a:gs pos="52000">
                <a:schemeClr val="accent1">
                  <a:lumMod val="97000"/>
                  <a:lumOff val="300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0" i="0">
              <a:latin typeface="Meiryo" panose="020B0604030504040204" pitchFamily="34" charset="-128"/>
              <a:ea typeface="Meiryo" panose="020B0604030504040204" pitchFamily="34" charset="-128"/>
            </a:endParaRPr>
          </a:p>
        </p:txBody>
      </p:sp>
      <p:sp>
        <p:nvSpPr>
          <p:cNvPr id="2" name="タイトル 1">
            <a:extLst>
              <a:ext uri="{FF2B5EF4-FFF2-40B4-BE49-F238E27FC236}">
                <a16:creationId xmlns:a16="http://schemas.microsoft.com/office/drawing/2014/main" id="{2E9A7FEA-63F8-0D44-B812-CEA98D6FCC42}"/>
              </a:ext>
            </a:extLst>
          </p:cNvPr>
          <p:cNvSpPr>
            <a:spLocks noGrp="1"/>
          </p:cNvSpPr>
          <p:nvPr>
            <p:ph type="ctrTitle" hasCustomPrompt="1"/>
          </p:nvPr>
        </p:nvSpPr>
        <p:spPr>
          <a:xfrm>
            <a:off x="714280" y="1989138"/>
            <a:ext cx="9360001" cy="2319815"/>
          </a:xfrm>
        </p:spPr>
        <p:txBody>
          <a:bodyPr anchor="b">
            <a:normAutofit/>
          </a:bodyPr>
          <a:lstStyle>
            <a:lvl1pPr algn="l">
              <a:defRPr sz="4800" b="0" i="0">
                <a:solidFill>
                  <a:schemeClr val="bg1"/>
                </a:solidFill>
                <a:latin typeface="Meiryo" panose="020B0604030504040204" pitchFamily="34" charset="-128"/>
                <a:ea typeface="Meiryo" panose="020B0604030504040204" pitchFamily="34" charset="-128"/>
              </a:defRPr>
            </a:lvl1pPr>
          </a:lstStyle>
          <a:p>
            <a:r>
              <a:rPr kumimoji="1" lang="ja-JP" altLang="en-US" dirty="0"/>
              <a:t>タイトル</a:t>
            </a:r>
          </a:p>
        </p:txBody>
      </p:sp>
      <p:sp>
        <p:nvSpPr>
          <p:cNvPr id="3" name="字幕 2">
            <a:extLst>
              <a:ext uri="{FF2B5EF4-FFF2-40B4-BE49-F238E27FC236}">
                <a16:creationId xmlns:a16="http://schemas.microsoft.com/office/drawing/2014/main" id="{34FF9645-5C37-B847-9C16-BD55B8E13F88}"/>
              </a:ext>
            </a:extLst>
          </p:cNvPr>
          <p:cNvSpPr>
            <a:spLocks noGrp="1"/>
          </p:cNvSpPr>
          <p:nvPr>
            <p:ph type="subTitle" idx="1" hasCustomPrompt="1"/>
          </p:nvPr>
        </p:nvSpPr>
        <p:spPr>
          <a:xfrm>
            <a:off x="714280" y="4396636"/>
            <a:ext cx="9360000" cy="859877"/>
          </a:xfrm>
        </p:spPr>
        <p:txBody>
          <a:bodyPr anchor="b"/>
          <a:lstStyle>
            <a:lvl1pPr marL="0" indent="0" algn="l">
              <a:spcBef>
                <a:spcPts val="0"/>
              </a:spcBef>
              <a:buNone/>
              <a:defRPr sz="2400" b="0" i="0">
                <a:solidFill>
                  <a:schemeClr val="bg1"/>
                </a:solidFill>
                <a:latin typeface="Meiryo" panose="020B0604030504040204" pitchFamily="34" charset="-128"/>
                <a:ea typeface="Meiryo"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サブタイトル</a:t>
            </a:r>
            <a:endParaRPr kumimoji="1" lang="en-US" altLang="ja-JP" dirty="0"/>
          </a:p>
        </p:txBody>
      </p:sp>
      <p:sp>
        <p:nvSpPr>
          <p:cNvPr id="8" name="日付プレースホルダー 3">
            <a:extLst>
              <a:ext uri="{FF2B5EF4-FFF2-40B4-BE49-F238E27FC236}">
                <a16:creationId xmlns:a16="http://schemas.microsoft.com/office/drawing/2014/main" id="{F846085B-22D6-B540-A5B0-546988EE5115}"/>
              </a:ext>
            </a:extLst>
          </p:cNvPr>
          <p:cNvSpPr>
            <a:spLocks noGrp="1"/>
          </p:cNvSpPr>
          <p:nvPr>
            <p:ph type="dt" sz="half" idx="10"/>
          </p:nvPr>
        </p:nvSpPr>
        <p:spPr>
          <a:xfrm>
            <a:off x="695325" y="6356350"/>
            <a:ext cx="2743200" cy="365125"/>
          </a:xfrm>
          <a:prstGeom prst="rect">
            <a:avLst/>
          </a:prstGeom>
        </p:spPr>
        <p:txBody>
          <a:bodyPr/>
          <a:lstStyle>
            <a:lvl1pPr>
              <a:defRPr b="0" i="0">
                <a:solidFill>
                  <a:srgbClr val="9A9A9A"/>
                </a:solidFill>
                <a:latin typeface="Meiryo" panose="020B0604030504040204" pitchFamily="34" charset="-128"/>
                <a:ea typeface="Meiryo" panose="020B0604030504040204" pitchFamily="34" charset="-128"/>
              </a:defRPr>
            </a:lvl1pPr>
          </a:lstStyle>
          <a:p>
            <a:endParaRPr lang="ja-JP" altLang="en-US"/>
          </a:p>
        </p:txBody>
      </p:sp>
      <p:sp>
        <p:nvSpPr>
          <p:cNvPr id="5" name="図プレースホルダー 4">
            <a:extLst>
              <a:ext uri="{FF2B5EF4-FFF2-40B4-BE49-F238E27FC236}">
                <a16:creationId xmlns:a16="http://schemas.microsoft.com/office/drawing/2014/main" id="{03771858-48FA-374A-B354-C8D9E07255F5}"/>
              </a:ext>
            </a:extLst>
          </p:cNvPr>
          <p:cNvSpPr>
            <a:spLocks noGrp="1"/>
          </p:cNvSpPr>
          <p:nvPr>
            <p:ph type="pic" sz="quarter" idx="12"/>
          </p:nvPr>
        </p:nvSpPr>
        <p:spPr>
          <a:xfrm>
            <a:off x="8547075" y="5659438"/>
            <a:ext cx="2120925" cy="1062037"/>
          </a:xfrm>
        </p:spPr>
        <p:txBody>
          <a:bodyPr/>
          <a:lstStyle>
            <a:lvl1pPr marL="0" indent="0">
              <a:buNone/>
              <a:defRPr b="0" i="0">
                <a:latin typeface="Meiryo" panose="020B0604030504040204" pitchFamily="34" charset="-128"/>
                <a:ea typeface="Meiryo" panose="020B0604030504040204" pitchFamily="34" charset="-128"/>
              </a:defRPr>
            </a:lvl1pPr>
          </a:lstStyle>
          <a:p>
            <a:r>
              <a:rPr kumimoji="1" lang="ja-JP" altLang="en-US"/>
              <a:t>アイコンをクリックして図を追加</a:t>
            </a:r>
          </a:p>
        </p:txBody>
      </p:sp>
      <p:sp>
        <p:nvSpPr>
          <p:cNvPr id="6" name="テキスト ボックス 5">
            <a:extLst>
              <a:ext uri="{FF2B5EF4-FFF2-40B4-BE49-F238E27FC236}">
                <a16:creationId xmlns:a16="http://schemas.microsoft.com/office/drawing/2014/main" id="{A23CE81A-F242-DF49-BFA2-154514A385D1}"/>
              </a:ext>
            </a:extLst>
          </p:cNvPr>
          <p:cNvSpPr txBox="1"/>
          <p:nvPr userDrawn="1"/>
        </p:nvSpPr>
        <p:spPr>
          <a:xfrm>
            <a:off x="8141110" y="7300452"/>
            <a:ext cx="0" cy="0"/>
          </a:xfrm>
          <a:prstGeom prst="rect">
            <a:avLst/>
          </a:prstGeom>
          <a:noFill/>
        </p:spPr>
        <p:txBody>
          <a:bodyPr wrap="none" lIns="36000" tIns="36000" rIns="36000" bIns="36000" rtlCol="0" anchor="t">
            <a:noAutofit/>
          </a:bodyPr>
          <a:lstStyle/>
          <a:p>
            <a:pPr algn="l">
              <a:buClr>
                <a:schemeClr val="bg2">
                  <a:lumMod val="75000"/>
                  <a:lumOff val="25000"/>
                </a:schemeClr>
              </a:buClr>
            </a:pPr>
            <a:endParaRPr kumimoji="1" lang="ja-JP" altLang="en-US" b="0" i="0">
              <a:solidFill>
                <a:schemeClr val="bg2">
                  <a:lumMod val="75000"/>
                  <a:lumOff val="25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227292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締めスライド">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A34FFF29-5443-D847-A2F7-AAE0696D0236}"/>
              </a:ext>
            </a:extLst>
          </p:cNvPr>
          <p:cNvPicPr>
            <a:picLocks/>
          </p:cNvPicPr>
          <p:nvPr userDrawn="1"/>
        </p:nvPicPr>
        <p:blipFill rotWithShape="1">
          <a:blip r:embed="rId2"/>
          <a:srcRect l="-54" r="-218"/>
          <a:stretch/>
        </p:blipFill>
        <p:spPr>
          <a:xfrm>
            <a:off x="-3637" y="-1"/>
            <a:ext cx="12195638" cy="6858001"/>
          </a:xfrm>
          <a:prstGeom prst="rect">
            <a:avLst/>
          </a:prstGeom>
        </p:spPr>
      </p:pic>
      <p:sp>
        <p:nvSpPr>
          <p:cNvPr id="7" name="正方形/長方形 6">
            <a:extLst>
              <a:ext uri="{FF2B5EF4-FFF2-40B4-BE49-F238E27FC236}">
                <a16:creationId xmlns:a16="http://schemas.microsoft.com/office/drawing/2014/main" id="{275A56DB-0C8C-9D4A-AB28-3D9948032B9C}"/>
              </a:ext>
            </a:extLst>
          </p:cNvPr>
          <p:cNvSpPr/>
          <p:nvPr userDrawn="1"/>
        </p:nvSpPr>
        <p:spPr>
          <a:xfrm>
            <a:off x="3848282" y="3474719"/>
            <a:ext cx="7925654" cy="2597727"/>
          </a:xfrm>
          <a:prstGeom prst="rect">
            <a:avLst/>
          </a:prstGeom>
          <a:gradFill flip="none" rotWithShape="1">
            <a:gsLst>
              <a:gs pos="0">
                <a:schemeClr val="accent1">
                  <a:lumMod val="67000"/>
                </a:schemeClr>
              </a:gs>
              <a:gs pos="48000">
                <a:schemeClr val="accent1">
                  <a:lumMod val="97000"/>
                  <a:lumOff val="300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0" i="0">
              <a:latin typeface="Meiryo" panose="020B0604030504040204" pitchFamily="34" charset="-128"/>
              <a:ea typeface="Meiryo" panose="020B0604030504040204" pitchFamily="34" charset="-128"/>
            </a:endParaRPr>
          </a:p>
        </p:txBody>
      </p:sp>
      <p:sp>
        <p:nvSpPr>
          <p:cNvPr id="3" name="図プレースホルダー 2">
            <a:extLst>
              <a:ext uri="{FF2B5EF4-FFF2-40B4-BE49-F238E27FC236}">
                <a16:creationId xmlns:a16="http://schemas.microsoft.com/office/drawing/2014/main" id="{6C157D80-E62F-5546-BCD8-F1120F04A61A}"/>
              </a:ext>
            </a:extLst>
          </p:cNvPr>
          <p:cNvSpPr>
            <a:spLocks noGrp="1"/>
          </p:cNvSpPr>
          <p:nvPr>
            <p:ph type="pic" sz="quarter" idx="10"/>
          </p:nvPr>
        </p:nvSpPr>
        <p:spPr>
          <a:xfrm>
            <a:off x="5760981" y="3976657"/>
            <a:ext cx="4100256" cy="1593850"/>
          </a:xfrm>
        </p:spPr>
        <p:txBody>
          <a:bodyPr/>
          <a:lstStyle>
            <a:lvl1pPr marL="0" indent="0">
              <a:buNone/>
              <a:defRPr b="0" i="0">
                <a:latin typeface="Meiryo" panose="020B0604030504040204" pitchFamily="34" charset="-128"/>
                <a:ea typeface="Meiryo" panose="020B0604030504040204" pitchFamily="34" charset="-128"/>
              </a:defRPr>
            </a:lvl1pPr>
          </a:lstStyle>
          <a:p>
            <a:r>
              <a:rPr kumimoji="1" lang="ja-JP" altLang="en-US"/>
              <a:t>アイコンをクリックして図を追加</a:t>
            </a:r>
          </a:p>
        </p:txBody>
      </p:sp>
    </p:spTree>
    <p:extLst>
      <p:ext uri="{BB962C8B-B14F-4D97-AF65-F5344CB8AC3E}">
        <p14:creationId xmlns:p14="http://schemas.microsoft.com/office/powerpoint/2010/main" val="3601787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mewitchフォーマット(標準)">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A2761D-693F-9841-B5AF-D1EB28A82F48}"/>
              </a:ext>
            </a:extLst>
          </p:cNvPr>
          <p:cNvSpPr>
            <a:spLocks noGrp="1"/>
          </p:cNvSpPr>
          <p:nvPr>
            <p:ph type="title" hasCustomPrompt="1"/>
          </p:nvPr>
        </p:nvSpPr>
        <p:spPr>
          <a:xfrm>
            <a:off x="371475" y="372382"/>
            <a:ext cx="11449050" cy="414335"/>
          </a:xfrm>
        </p:spPr>
        <p:txBody>
          <a:bodyPr/>
          <a:lstStyle>
            <a:lvl1pPr>
              <a:defRPr b="0" i="0">
                <a:ea typeface="Meiryo" panose="020B0604030504040204" pitchFamily="34" charset="-128"/>
              </a:defRPr>
            </a:lvl1pPr>
          </a:lstStyle>
          <a:p>
            <a:r>
              <a:rPr kumimoji="1" lang="ja-JP" altLang="en-US"/>
              <a:t>スライドタイトル</a:t>
            </a:r>
          </a:p>
        </p:txBody>
      </p:sp>
      <p:sp>
        <p:nvSpPr>
          <p:cNvPr id="4" name="スライド番号プレースホルダー 3">
            <a:extLst>
              <a:ext uri="{FF2B5EF4-FFF2-40B4-BE49-F238E27FC236}">
                <a16:creationId xmlns:a16="http://schemas.microsoft.com/office/drawing/2014/main" id="{C5712C66-E961-8540-BD9F-1F4EE5B3EDB0}"/>
              </a:ext>
            </a:extLst>
          </p:cNvPr>
          <p:cNvSpPr>
            <a:spLocks noGrp="1"/>
          </p:cNvSpPr>
          <p:nvPr>
            <p:ph type="sldNum" sz="quarter" idx="11"/>
          </p:nvPr>
        </p:nvSpPr>
        <p:spPr/>
        <p:txBody>
          <a:bodyPr/>
          <a:lstStyle>
            <a:lvl1pPr>
              <a:defRPr b="0" i="0">
                <a:ea typeface="Meiryo" panose="020B0604030504040204" pitchFamily="34" charset="-128"/>
              </a:defRPr>
            </a:lvl1pPr>
          </a:lstStyle>
          <a:p>
            <a:fld id="{CE884680-B901-7B4E-B61D-104198092958}" type="slidenum">
              <a:rPr lang="ja-JP" altLang="en-US" smtClean="0"/>
              <a:pPr/>
              <a:t>‹#›</a:t>
            </a:fld>
            <a:endParaRPr lang="ja-JP" altLang="en-US"/>
          </a:p>
        </p:txBody>
      </p:sp>
      <p:sp>
        <p:nvSpPr>
          <p:cNvPr id="5" name="テキスト ボックス 4">
            <a:extLst>
              <a:ext uri="{FF2B5EF4-FFF2-40B4-BE49-F238E27FC236}">
                <a16:creationId xmlns:a16="http://schemas.microsoft.com/office/drawing/2014/main" id="{9E541C21-8410-5742-AC55-110D8A38657A}"/>
              </a:ext>
            </a:extLst>
          </p:cNvPr>
          <p:cNvSpPr txBox="1"/>
          <p:nvPr userDrawn="1"/>
        </p:nvSpPr>
        <p:spPr>
          <a:xfrm>
            <a:off x="705394" y="-535577"/>
            <a:ext cx="0" cy="0"/>
          </a:xfrm>
          <a:prstGeom prst="rect">
            <a:avLst/>
          </a:prstGeom>
          <a:noFill/>
        </p:spPr>
        <p:txBody>
          <a:bodyPr wrap="none" lIns="36000" tIns="36000" rIns="36000" bIns="36000" rtlCol="0" anchor="t">
            <a:noAutofit/>
          </a:bodyPr>
          <a:lstStyle/>
          <a:p>
            <a:pPr algn="l">
              <a:buClr>
                <a:schemeClr val="bg2">
                  <a:lumMod val="75000"/>
                  <a:lumOff val="25000"/>
                </a:schemeClr>
              </a:buClr>
            </a:pPr>
            <a:endParaRPr kumimoji="1" lang="ja-JP" altLang="en-US" b="0" i="0">
              <a:solidFill>
                <a:schemeClr val="bg2">
                  <a:lumMod val="75000"/>
                  <a:lumOff val="25000"/>
                </a:schemeClr>
              </a:solidFill>
              <a:latin typeface="Trebuchet MS" panose="020B0703020202090204" pitchFamily="34" charset="0"/>
              <a:ea typeface="Meiryo" panose="020B0604030504040204" pitchFamily="34" charset="-128"/>
            </a:endParaRPr>
          </a:p>
        </p:txBody>
      </p:sp>
      <p:sp>
        <p:nvSpPr>
          <p:cNvPr id="6" name="テキスト ボックス 5">
            <a:extLst>
              <a:ext uri="{FF2B5EF4-FFF2-40B4-BE49-F238E27FC236}">
                <a16:creationId xmlns:a16="http://schemas.microsoft.com/office/drawing/2014/main" id="{C57C84D7-6329-474A-9349-CACC71FE3194}"/>
              </a:ext>
            </a:extLst>
          </p:cNvPr>
          <p:cNvSpPr txBox="1"/>
          <p:nvPr userDrawn="1"/>
        </p:nvSpPr>
        <p:spPr>
          <a:xfrm>
            <a:off x="6113417" y="-444137"/>
            <a:ext cx="0" cy="0"/>
          </a:xfrm>
          <a:prstGeom prst="rect">
            <a:avLst/>
          </a:prstGeom>
          <a:noFill/>
        </p:spPr>
        <p:txBody>
          <a:bodyPr wrap="none" lIns="36000" tIns="36000" rIns="36000" bIns="36000" rtlCol="0" anchor="t">
            <a:noAutofit/>
          </a:bodyPr>
          <a:lstStyle/>
          <a:p>
            <a:pPr algn="l">
              <a:buClr>
                <a:schemeClr val="bg2">
                  <a:lumMod val="75000"/>
                  <a:lumOff val="25000"/>
                </a:schemeClr>
              </a:buClr>
            </a:pPr>
            <a:endParaRPr kumimoji="1" lang="ja-JP" altLang="en-US" b="0" i="0">
              <a:solidFill>
                <a:schemeClr val="bg2">
                  <a:lumMod val="75000"/>
                  <a:lumOff val="25000"/>
                </a:schemeClr>
              </a:solidFill>
              <a:latin typeface="Trebuchet MS" panose="020B0703020202090204" pitchFamily="34" charset="0"/>
              <a:ea typeface="Meiryo" panose="020B0604030504040204" pitchFamily="34" charset="-128"/>
            </a:endParaRPr>
          </a:p>
        </p:txBody>
      </p:sp>
    </p:spTree>
    <p:extLst>
      <p:ext uri="{BB962C8B-B14F-4D97-AF65-F5344CB8AC3E}">
        <p14:creationId xmlns:p14="http://schemas.microsoft.com/office/powerpoint/2010/main" val="1563913589"/>
      </p:ext>
    </p:extLst>
  </p:cSld>
  <p:clrMapOvr>
    <a:masterClrMapping/>
  </p:clrMapOvr>
  <p:extLst>
    <p:ext uri="{DCECCB84-F9BA-43D5-87BE-67443E8EF086}">
      <p15:sldGuideLst xmlns:p15="http://schemas.microsoft.com/office/powerpoint/2012/main">
        <p15:guide id="1" orient="horz" pos="72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236D6449-8391-FD46-A6C3-08B3DE8C36B9}"/>
              </a:ext>
            </a:extLst>
          </p:cNvPr>
          <p:cNvSpPr>
            <a:spLocks noGrp="1"/>
          </p:cNvSpPr>
          <p:nvPr>
            <p:ph type="title"/>
          </p:nvPr>
        </p:nvSpPr>
        <p:spPr>
          <a:xfrm>
            <a:off x="371475" y="372382"/>
            <a:ext cx="11449050" cy="414335"/>
          </a:xfrm>
          <a:prstGeom prst="rect">
            <a:avLst/>
          </a:prstGeom>
        </p:spPr>
        <p:txBody>
          <a:bodyPr vert="horz" wrap="square" lIns="36000" tIns="36000" rIns="36000" bIns="36000" rtlCol="0" anchor="t">
            <a:spAutoFit/>
          </a:bodyPr>
          <a:lstStyle/>
          <a:p>
            <a:r>
              <a:rPr kumimoji="1" lang="ja-JP" altLang="en-US" dirty="0"/>
              <a:t>スライドタイトル</a:t>
            </a:r>
          </a:p>
        </p:txBody>
      </p:sp>
      <p:sp>
        <p:nvSpPr>
          <p:cNvPr id="3" name="テキスト プレースホルダー 2">
            <a:extLst>
              <a:ext uri="{FF2B5EF4-FFF2-40B4-BE49-F238E27FC236}">
                <a16:creationId xmlns:a16="http://schemas.microsoft.com/office/drawing/2014/main" id="{CE428D1E-72C6-074C-B68D-C4D85C2AAA01}"/>
              </a:ext>
            </a:extLst>
          </p:cNvPr>
          <p:cNvSpPr>
            <a:spLocks noGrp="1"/>
          </p:cNvSpPr>
          <p:nvPr>
            <p:ph type="body" idx="1"/>
          </p:nvPr>
        </p:nvSpPr>
        <p:spPr>
          <a:xfrm>
            <a:off x="371475" y="1989137"/>
            <a:ext cx="11449050" cy="4140201"/>
          </a:xfrm>
          <a:prstGeom prst="rect">
            <a:avLst/>
          </a:prstGeom>
        </p:spPr>
        <p:txBody>
          <a:bodyPr vert="horz" lIns="36000" tIns="36000" rIns="36000" bIns="3600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0B2D7EF8-33C0-F64B-AF05-67BD779D4F3B}"/>
              </a:ext>
            </a:extLst>
          </p:cNvPr>
          <p:cNvSpPr>
            <a:spLocks noGrp="1"/>
          </p:cNvSpPr>
          <p:nvPr>
            <p:ph type="sldNum" sz="quarter" idx="4"/>
          </p:nvPr>
        </p:nvSpPr>
        <p:spPr>
          <a:xfrm>
            <a:off x="11251635" y="6356350"/>
            <a:ext cx="568890" cy="365125"/>
          </a:xfrm>
          <a:prstGeom prst="rect">
            <a:avLst/>
          </a:prstGeom>
        </p:spPr>
        <p:txBody>
          <a:bodyPr vert="horz" lIns="91440" tIns="45720" rIns="91440" bIns="45720" rtlCol="0" anchor="b"/>
          <a:lstStyle>
            <a:lvl1pPr algn="r">
              <a:defRPr sz="900" b="0" i="0">
                <a:solidFill>
                  <a:schemeClr val="tx1">
                    <a:tint val="75000"/>
                  </a:schemeClr>
                </a:solidFill>
                <a:latin typeface="Meiryo" panose="020B0604030504040204" pitchFamily="34" charset="-128"/>
                <a:ea typeface="Meiryo" panose="020B0604030504040204" pitchFamily="34" charset="-128"/>
              </a:defRPr>
            </a:lvl1pPr>
          </a:lstStyle>
          <a:p>
            <a:fld id="{CE884680-B901-7B4E-B61D-104198092958}" type="slidenum">
              <a:rPr lang="ja-JP" altLang="en-US" smtClean="0"/>
              <a:pPr/>
              <a:t>‹#›</a:t>
            </a:fld>
            <a:endParaRPr lang="ja-JP" altLang="en-US"/>
          </a:p>
        </p:txBody>
      </p:sp>
    </p:spTree>
    <p:extLst>
      <p:ext uri="{BB962C8B-B14F-4D97-AF65-F5344CB8AC3E}">
        <p14:creationId xmlns:p14="http://schemas.microsoft.com/office/powerpoint/2010/main" val="4019390495"/>
      </p:ext>
    </p:extLst>
  </p:cSld>
  <p:clrMap bg1="lt1" tx1="dk1" bg2="lt2" tx2="dk2" accent1="accent1" accent2="accent2" accent3="accent3" accent4="accent4" accent5="accent5" accent6="accent6" hlink="hlink" folHlink="folHlink"/>
  <p:sldLayoutIdLst>
    <p:sldLayoutId id="2147483665" r:id="rId1"/>
    <p:sldLayoutId id="2147483662" r:id="rId2"/>
    <p:sldLayoutId id="2147483663" r:id="rId3"/>
    <p:sldLayoutId id="2147483664" r:id="rId4"/>
    <p:sldLayoutId id="2147483649" r:id="rId5"/>
    <p:sldLayoutId id="2147483661" r:id="rId6"/>
    <p:sldLayoutId id="2147483667" r:id="rId7"/>
  </p:sldLayoutIdLst>
  <p:hf hdr="0" ftr="0" dt="0"/>
  <p:txStyles>
    <p:titleStyle>
      <a:lvl1pPr algn="l" defTabSz="914400" rtl="0" eaLnBrk="1" latinLnBrk="0" hangingPunct="1">
        <a:lnSpc>
          <a:spcPct val="90000"/>
        </a:lnSpc>
        <a:spcBef>
          <a:spcPct val="0"/>
        </a:spcBef>
        <a:buNone/>
        <a:defRPr kumimoji="1" sz="2400" b="0" i="0" kern="1200">
          <a:solidFill>
            <a:schemeClr val="accent1"/>
          </a:solidFill>
          <a:latin typeface="Meiryo" panose="020B0604030504040204" pitchFamily="34" charset="-128"/>
          <a:ea typeface="Meiryo" panose="020B0604030504040204" pitchFamily="34" charset="-128"/>
          <a:cs typeface="+mj-cs"/>
        </a:defRPr>
      </a:lvl1pPr>
    </p:titleStyle>
    <p:bodyStyle>
      <a:lvl1pPr marL="228600" indent="-228600" algn="l" defTabSz="914400" rtl="0" eaLnBrk="1" latinLnBrk="0" hangingPunct="1">
        <a:lnSpc>
          <a:spcPct val="90000"/>
        </a:lnSpc>
        <a:spcBef>
          <a:spcPts val="1000"/>
        </a:spcBef>
        <a:spcAft>
          <a:spcPts val="300"/>
        </a:spcAft>
        <a:buFont typeface="Arial" panose="020B0604020202020204" pitchFamily="34" charset="0"/>
        <a:buChar char="•"/>
        <a:defRPr kumimoji="1" sz="2800" b="0" i="0" kern="1200">
          <a:solidFill>
            <a:schemeClr val="tx1"/>
          </a:solidFill>
          <a:latin typeface="Meiryo" panose="020B0604030504040204" pitchFamily="34" charset="-128"/>
          <a:ea typeface="Meiryo" panose="020B0604030504040204" pitchFamily="34" charset="-128"/>
          <a:cs typeface="+mn-cs"/>
        </a:defRPr>
      </a:lvl1pPr>
      <a:lvl2pPr marL="685800" indent="-228600" algn="l" defTabSz="914400" rtl="0" eaLnBrk="1" latinLnBrk="0" hangingPunct="1">
        <a:lnSpc>
          <a:spcPct val="90000"/>
        </a:lnSpc>
        <a:spcBef>
          <a:spcPts val="500"/>
        </a:spcBef>
        <a:spcAft>
          <a:spcPts val="300"/>
        </a:spcAft>
        <a:buFont typeface="Arial" panose="020B0604020202020204" pitchFamily="34" charset="0"/>
        <a:buChar char="•"/>
        <a:defRPr kumimoji="1" sz="2400" b="0" i="0" kern="1200">
          <a:solidFill>
            <a:schemeClr val="tx1"/>
          </a:solidFill>
          <a:latin typeface="Meiryo" panose="020B0604030504040204" pitchFamily="34" charset="-128"/>
          <a:ea typeface="Meiryo" panose="020B0604030504040204" pitchFamily="34" charset="-128"/>
          <a:cs typeface="+mn-cs"/>
        </a:defRPr>
      </a:lvl2pPr>
      <a:lvl3pPr marL="1143000" indent="-228600" algn="l" defTabSz="914400" rtl="0" eaLnBrk="1" latinLnBrk="0" hangingPunct="1">
        <a:lnSpc>
          <a:spcPct val="90000"/>
        </a:lnSpc>
        <a:spcBef>
          <a:spcPts val="500"/>
        </a:spcBef>
        <a:spcAft>
          <a:spcPts val="300"/>
        </a:spcAft>
        <a:buFont typeface="Arial" panose="020B0604020202020204" pitchFamily="34" charset="0"/>
        <a:buChar char="•"/>
        <a:defRPr kumimoji="1" sz="2000" b="0" i="0" kern="1200">
          <a:solidFill>
            <a:schemeClr val="tx1"/>
          </a:solidFill>
          <a:latin typeface="Meiryo" panose="020B0604030504040204" pitchFamily="34" charset="-128"/>
          <a:ea typeface="Meiryo" panose="020B0604030504040204" pitchFamily="34" charset="-128"/>
          <a:cs typeface="+mn-cs"/>
        </a:defRPr>
      </a:lvl3pPr>
      <a:lvl4pPr marL="1600200" indent="-228600" algn="l" defTabSz="914400" rtl="0" eaLnBrk="1" latinLnBrk="0" hangingPunct="1">
        <a:lnSpc>
          <a:spcPct val="90000"/>
        </a:lnSpc>
        <a:spcBef>
          <a:spcPts val="500"/>
        </a:spcBef>
        <a:spcAft>
          <a:spcPts val="300"/>
        </a:spcAft>
        <a:buFont typeface="Arial" panose="020B0604020202020204" pitchFamily="34" charset="0"/>
        <a:buChar char="•"/>
        <a:defRPr kumimoji="1" sz="1800" b="0" i="0" kern="1200">
          <a:solidFill>
            <a:schemeClr val="tx1"/>
          </a:solidFill>
          <a:latin typeface="Meiryo" panose="020B0604030504040204" pitchFamily="34" charset="-128"/>
          <a:ea typeface="Meiryo" panose="020B0604030504040204" pitchFamily="34" charset="-128"/>
          <a:cs typeface="+mn-cs"/>
        </a:defRPr>
      </a:lvl4pPr>
      <a:lvl5pPr marL="2057400" indent="-228600" algn="l" defTabSz="914400" rtl="0" eaLnBrk="1" latinLnBrk="0" hangingPunct="1">
        <a:lnSpc>
          <a:spcPct val="90000"/>
        </a:lnSpc>
        <a:spcBef>
          <a:spcPts val="500"/>
        </a:spcBef>
        <a:spcAft>
          <a:spcPts val="300"/>
        </a:spcAft>
        <a:buFont typeface="Arial" panose="020B0604020202020204" pitchFamily="34" charset="0"/>
        <a:buChar char="•"/>
        <a:defRPr kumimoji="1" sz="1800" b="0" i="0" kern="1200">
          <a:solidFill>
            <a:schemeClr val="tx1"/>
          </a:solidFill>
          <a:latin typeface="Meiryo" panose="020B0604030504040204" pitchFamily="34" charset="-128"/>
          <a:ea typeface="Meiryo"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53">
          <p15:clr>
            <a:srgbClr val="F26B43"/>
          </p15:clr>
        </p15:guide>
        <p15:guide id="2" pos="234" userDrawn="1">
          <p15:clr>
            <a:srgbClr val="F26B43"/>
          </p15:clr>
        </p15:guide>
        <p15:guide id="3" pos="7446" userDrawn="1">
          <p15:clr>
            <a:srgbClr val="F26B43"/>
          </p15:clr>
        </p15:guide>
        <p15:guide id="4" orient="horz" pos="3861">
          <p15:clr>
            <a:srgbClr val="F26B43"/>
          </p15:clr>
        </p15:guide>
        <p15:guide id="5" orient="horz" pos="232">
          <p15:clr>
            <a:srgbClr val="F26B43"/>
          </p15:clr>
        </p15:guide>
        <p15:guide id="6"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hyperlink" Target="https://www.bluetooth.org/DocMan/handlers/DownloadDoc.ashx?doc_id=556599" TargetMode="External"/><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 Id="rId14" Type="http://schemas.openxmlformats.org/officeDocument/2006/relationships/image" Target="../media/image45.sv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academy.nordicsemi.com/courses/bluetooth-low-energy-fundamentals/lessons/lesson-2-bluetooth-le-advertising/topic/advertisement-packet/" TargetMode="External"/><Relationship Id="rId5" Type="http://schemas.openxmlformats.org/officeDocument/2006/relationships/image" Target="../media/image48.png"/><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hyperlink" Target="https://www.edps.europa.eu/press-publications/publications/techsonar/synthetic-data_en#:~:text=Synthetic%20data%20is%20artificial%20data,undergoing%20the%20same%20statistical%20analysis" TargetMode="External"/><Relationship Id="rId18" Type="http://schemas.openxmlformats.org/officeDocument/2006/relationships/hyperlink" Target="https://www.sciencedirect.com/science/article/pii/S0167947311002076" TargetMode="External"/><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6.svg"/><Relationship Id="rId17" Type="http://schemas.openxmlformats.org/officeDocument/2006/relationships/hyperlink" Target="https://aws.amazon.com/what-is/synthetic-data/?nc1=h_ls" TargetMode="External"/><Relationship Id="rId2" Type="http://schemas.openxmlformats.org/officeDocument/2006/relationships/notesSlide" Target="../notesSlides/notesSlide8.xml"/><Relationship Id="rId16" Type="http://schemas.openxmlformats.org/officeDocument/2006/relationships/hyperlink" Target="https://doi.org/10.1109/ACCESS.2023.3325235" TargetMode="External"/><Relationship Id="rId1" Type="http://schemas.openxmlformats.org/officeDocument/2006/relationships/slideLayout" Target="../slideLayouts/slideLayout1.xml"/><Relationship Id="rId6" Type="http://schemas.openxmlformats.org/officeDocument/2006/relationships/image" Target="../media/image52.svg"/><Relationship Id="rId11" Type="http://schemas.openxmlformats.org/officeDocument/2006/relationships/image" Target="../media/image55.png"/><Relationship Id="rId5" Type="http://schemas.openxmlformats.org/officeDocument/2006/relationships/image" Target="../media/image51.png"/><Relationship Id="rId15" Type="http://schemas.openxmlformats.org/officeDocument/2006/relationships/hyperlink" Target="https://arxiv.org/abs/2210.07332" TargetMode="External"/><Relationship Id="rId10" Type="http://schemas.openxmlformats.org/officeDocument/2006/relationships/image" Target="../media/image27.svg"/><Relationship Id="rId19" Type="http://schemas.openxmlformats.org/officeDocument/2006/relationships/hyperlink" Target="https://ieeexplore.ieee.org/document/9570308" TargetMode="External"/><Relationship Id="rId4" Type="http://schemas.openxmlformats.org/officeDocument/2006/relationships/image" Target="../media/image50.svg"/><Relationship Id="rId9" Type="http://schemas.openxmlformats.org/officeDocument/2006/relationships/image" Target="../media/image26.png"/><Relationship Id="rId14" Type="http://schemas.openxmlformats.org/officeDocument/2006/relationships/hyperlink" Target="https://doi.org/10.1086/722094"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sv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png"/><Relationship Id="rId2" Type="http://schemas.openxmlformats.org/officeDocument/2006/relationships/notesSlide" Target="../notesSlides/notesSlide9.xml"/><Relationship Id="rId16" Type="http://schemas.openxmlformats.org/officeDocument/2006/relationships/image" Target="../media/image70.svg"/><Relationship Id="rId1" Type="http://schemas.openxmlformats.org/officeDocument/2006/relationships/slideLayout" Target="../slideLayouts/slideLayout1.xml"/><Relationship Id="rId6" Type="http://schemas.openxmlformats.org/officeDocument/2006/relationships/image" Target="../media/image60.sv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69.png"/><Relationship Id="rId10" Type="http://schemas.openxmlformats.org/officeDocument/2006/relationships/image" Target="../media/image64.svg"/><Relationship Id="rId19" Type="http://schemas.openxmlformats.org/officeDocument/2006/relationships/hyperlink" Target="https://doi.org/10.1177/0272989X9301300409" TargetMode="External"/><Relationship Id="rId4" Type="http://schemas.openxmlformats.org/officeDocument/2006/relationships/image" Target="../media/image58.svg"/><Relationship Id="rId9" Type="http://schemas.openxmlformats.org/officeDocument/2006/relationships/image" Target="../media/image63.png"/><Relationship Id="rId14" Type="http://schemas.openxmlformats.org/officeDocument/2006/relationships/image" Target="../media/image68.svg"/></Relationships>
</file>

<file path=ppt/slides/_rels/slide14.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75.png"/><Relationship Id="rId18" Type="http://schemas.openxmlformats.org/officeDocument/2006/relationships/image" Target="../media/image72.svg"/><Relationship Id="rId3" Type="http://schemas.openxmlformats.org/officeDocument/2006/relationships/image" Target="../media/image57.png"/><Relationship Id="rId21" Type="http://schemas.openxmlformats.org/officeDocument/2006/relationships/image" Target="../media/image81.png"/><Relationship Id="rId7" Type="http://schemas.openxmlformats.org/officeDocument/2006/relationships/image" Target="../media/image61.png"/><Relationship Id="rId12" Type="http://schemas.openxmlformats.org/officeDocument/2006/relationships/image" Target="../media/image74.svg"/><Relationship Id="rId17" Type="http://schemas.openxmlformats.org/officeDocument/2006/relationships/image" Target="../media/image71.png"/><Relationship Id="rId2" Type="http://schemas.openxmlformats.org/officeDocument/2006/relationships/notesSlide" Target="../notesSlides/notesSlide10.xml"/><Relationship Id="rId16" Type="http://schemas.openxmlformats.org/officeDocument/2006/relationships/image" Target="../media/image78.svg"/><Relationship Id="rId20" Type="http://schemas.openxmlformats.org/officeDocument/2006/relationships/image" Target="../media/image80.svg"/><Relationship Id="rId1" Type="http://schemas.openxmlformats.org/officeDocument/2006/relationships/slideLayout" Target="../slideLayouts/slideLayout1.xml"/><Relationship Id="rId6" Type="http://schemas.openxmlformats.org/officeDocument/2006/relationships/image" Target="../media/image60.svg"/><Relationship Id="rId11" Type="http://schemas.openxmlformats.org/officeDocument/2006/relationships/image" Target="../media/image73.png"/><Relationship Id="rId24" Type="http://schemas.openxmlformats.org/officeDocument/2006/relationships/image" Target="../media/image84.svg"/><Relationship Id="rId5" Type="http://schemas.openxmlformats.org/officeDocument/2006/relationships/image" Target="../media/image59.png"/><Relationship Id="rId15" Type="http://schemas.openxmlformats.org/officeDocument/2006/relationships/image" Target="../media/image77.png"/><Relationship Id="rId23" Type="http://schemas.openxmlformats.org/officeDocument/2006/relationships/image" Target="../media/image83.png"/><Relationship Id="rId10" Type="http://schemas.openxmlformats.org/officeDocument/2006/relationships/image" Target="../media/image64.svg"/><Relationship Id="rId19" Type="http://schemas.openxmlformats.org/officeDocument/2006/relationships/image" Target="../media/image79.png"/><Relationship Id="rId4" Type="http://schemas.openxmlformats.org/officeDocument/2006/relationships/image" Target="../media/image58.svg"/><Relationship Id="rId9" Type="http://schemas.openxmlformats.org/officeDocument/2006/relationships/image" Target="../media/image63.png"/><Relationship Id="rId14" Type="http://schemas.openxmlformats.org/officeDocument/2006/relationships/image" Target="../media/image76.svg"/><Relationship Id="rId22" Type="http://schemas.openxmlformats.org/officeDocument/2006/relationships/image" Target="../media/image82.svg"/></Relationships>
</file>

<file path=ppt/slides/_rels/slide15.xml.rels><?xml version="1.0" encoding="UTF-8" standalone="yes"?>
<Relationships xmlns="http://schemas.openxmlformats.org/package/2006/relationships"><Relationship Id="rId8" Type="http://schemas.openxmlformats.org/officeDocument/2006/relationships/image" Target="../media/image86.svg"/><Relationship Id="rId13" Type="http://schemas.openxmlformats.org/officeDocument/2006/relationships/image" Target="../media/image91.png"/><Relationship Id="rId18" Type="http://schemas.openxmlformats.org/officeDocument/2006/relationships/image" Target="../media/image62.svg"/><Relationship Id="rId3" Type="http://schemas.openxmlformats.org/officeDocument/2006/relationships/image" Target="../media/image57.png"/><Relationship Id="rId21" Type="http://schemas.openxmlformats.org/officeDocument/2006/relationships/hyperlink" Target="https://arxiv.org/abs/1406.2661" TargetMode="External"/><Relationship Id="rId7" Type="http://schemas.openxmlformats.org/officeDocument/2006/relationships/image" Target="../media/image85.png"/><Relationship Id="rId12" Type="http://schemas.openxmlformats.org/officeDocument/2006/relationships/image" Target="../media/image90.svg"/><Relationship Id="rId17" Type="http://schemas.openxmlformats.org/officeDocument/2006/relationships/image" Target="../media/image61.png"/><Relationship Id="rId2" Type="http://schemas.openxmlformats.org/officeDocument/2006/relationships/notesSlide" Target="../notesSlides/notesSlide11.xml"/><Relationship Id="rId16" Type="http://schemas.openxmlformats.org/officeDocument/2006/relationships/image" Target="../media/image94.svg"/><Relationship Id="rId20" Type="http://schemas.openxmlformats.org/officeDocument/2006/relationships/image" Target="../media/image64.svg"/><Relationship Id="rId1" Type="http://schemas.openxmlformats.org/officeDocument/2006/relationships/slideLayout" Target="../slideLayouts/slideLayout1.xml"/><Relationship Id="rId6" Type="http://schemas.openxmlformats.org/officeDocument/2006/relationships/image" Target="../media/image60.svg"/><Relationship Id="rId11" Type="http://schemas.openxmlformats.org/officeDocument/2006/relationships/image" Target="../media/image89.png"/><Relationship Id="rId5" Type="http://schemas.openxmlformats.org/officeDocument/2006/relationships/image" Target="../media/image59.png"/><Relationship Id="rId15" Type="http://schemas.openxmlformats.org/officeDocument/2006/relationships/image" Target="../media/image93.png"/><Relationship Id="rId10" Type="http://schemas.openxmlformats.org/officeDocument/2006/relationships/image" Target="../media/image88.svg"/><Relationship Id="rId19" Type="http://schemas.openxmlformats.org/officeDocument/2006/relationships/image" Target="../media/image63.png"/><Relationship Id="rId4" Type="http://schemas.openxmlformats.org/officeDocument/2006/relationships/image" Target="../media/image58.svg"/><Relationship Id="rId9" Type="http://schemas.openxmlformats.org/officeDocument/2006/relationships/image" Target="../media/image87.png"/><Relationship Id="rId14" Type="http://schemas.openxmlformats.org/officeDocument/2006/relationships/image" Target="../media/image92.svg"/></Relationships>
</file>

<file path=ppt/slides/_rels/slide16.xml.rels><?xml version="1.0" encoding="UTF-8" standalone="yes"?>
<Relationships xmlns="http://schemas.openxmlformats.org/package/2006/relationships"><Relationship Id="rId8" Type="http://schemas.openxmlformats.org/officeDocument/2006/relationships/image" Target="../media/image98.svg"/><Relationship Id="rId13" Type="http://schemas.openxmlformats.org/officeDocument/2006/relationships/image" Target="../media/image22.png"/><Relationship Id="rId3" Type="http://schemas.openxmlformats.org/officeDocument/2006/relationships/slideLayout" Target="../slideLayouts/slideLayout1.xml"/><Relationship Id="rId7" Type="http://schemas.openxmlformats.org/officeDocument/2006/relationships/image" Target="../media/image97.png"/><Relationship Id="rId12" Type="http://schemas.openxmlformats.org/officeDocument/2006/relationships/image" Target="../media/image27.svg"/><Relationship Id="rId2" Type="http://schemas.openxmlformats.org/officeDocument/2006/relationships/tags" Target="../tags/tag3.xml"/><Relationship Id="rId16" Type="http://schemas.openxmlformats.org/officeDocument/2006/relationships/image" Target="../media/image100.svg"/><Relationship Id="rId1" Type="http://schemas.openxmlformats.org/officeDocument/2006/relationships/tags" Target="../tags/tag2.xml"/><Relationship Id="rId6" Type="http://schemas.openxmlformats.org/officeDocument/2006/relationships/image" Target="../media/image96.svg"/><Relationship Id="rId11" Type="http://schemas.openxmlformats.org/officeDocument/2006/relationships/image" Target="../media/image26.png"/><Relationship Id="rId5" Type="http://schemas.openxmlformats.org/officeDocument/2006/relationships/image" Target="../media/image95.png"/><Relationship Id="rId15" Type="http://schemas.openxmlformats.org/officeDocument/2006/relationships/image" Target="../media/image99.png"/><Relationship Id="rId10" Type="http://schemas.openxmlformats.org/officeDocument/2006/relationships/image" Target="../media/image15.svg"/><Relationship Id="rId4" Type="http://schemas.openxmlformats.org/officeDocument/2006/relationships/notesSlide" Target="../notesSlides/notesSlide12.xml"/><Relationship Id="rId9" Type="http://schemas.openxmlformats.org/officeDocument/2006/relationships/image" Target="../media/image14.png"/><Relationship Id="rId14" Type="http://schemas.openxmlformats.org/officeDocument/2006/relationships/image" Target="../media/image23.svg"/></Relationships>
</file>

<file path=ppt/slides/_rels/slide17.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hyperlink" Target="https://www.sciencedirect.com/science/article/pii/S0038092X14001042" TargetMode="External"/><Relationship Id="rId3" Type="http://schemas.openxmlformats.org/officeDocument/2006/relationships/image" Target="../media/image101.png"/><Relationship Id="rId7" Type="http://schemas.openxmlformats.org/officeDocument/2006/relationships/image" Target="../media/image14.png"/><Relationship Id="rId12" Type="http://schemas.openxmlformats.org/officeDocument/2006/relationships/hyperlink" Target="http://dx.doi.org/10.3390/jsan9030038" TargetMode="External"/><Relationship Id="rId2" Type="http://schemas.openxmlformats.org/officeDocument/2006/relationships/notesSlide" Target="../notesSlides/notesSlide13.xml"/><Relationship Id="rId16" Type="http://schemas.openxmlformats.org/officeDocument/2006/relationships/hyperlink" Target="https://www.sciencedirect.com/science/article/pii/S0191261515300904" TargetMode="External"/><Relationship Id="rId1" Type="http://schemas.openxmlformats.org/officeDocument/2006/relationships/slideLayout" Target="../slideLayouts/slideLayout1.xml"/><Relationship Id="rId6" Type="http://schemas.openxmlformats.org/officeDocument/2006/relationships/image" Target="../media/image104.svg"/><Relationship Id="rId11" Type="http://schemas.openxmlformats.org/officeDocument/2006/relationships/hyperlink" Target="http://dx.doi.org/10.1109/ACCESS.2018.2866323" TargetMode="External"/><Relationship Id="rId5" Type="http://schemas.openxmlformats.org/officeDocument/2006/relationships/image" Target="../media/image103.png"/><Relationship Id="rId15" Type="http://schemas.openxmlformats.org/officeDocument/2006/relationships/hyperlink" Target="http://dx.doi.org/10.1080/14697688.2015.1004801" TargetMode="External"/><Relationship Id="rId10" Type="http://schemas.openxmlformats.org/officeDocument/2006/relationships/hyperlink" Target="https://theses.hal.science/LAAS-RISC/hal-04797964v1" TargetMode="External"/><Relationship Id="rId4" Type="http://schemas.openxmlformats.org/officeDocument/2006/relationships/image" Target="../media/image102.svg"/><Relationship Id="rId9" Type="http://schemas.openxmlformats.org/officeDocument/2006/relationships/hyperlink" Target="https://ieeexplore.ieee.org/document/9366479" TargetMode="External"/><Relationship Id="rId14" Type="http://schemas.openxmlformats.org/officeDocument/2006/relationships/hyperlink" Target="https://ieeexplore.ieee.org/document/9687770"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08.svg"/><Relationship Id="rId5" Type="http://schemas.openxmlformats.org/officeDocument/2006/relationships/image" Target="../media/image107.png"/><Relationship Id="rId4" Type="http://schemas.openxmlformats.org/officeDocument/2006/relationships/image" Target="../media/image106.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5.svg"/></Relationships>
</file>

<file path=ppt/slides/_rels/slide21.xml.rels><?xml version="1.0" encoding="UTF-8" standalone="yes"?>
<Relationships xmlns="http://schemas.openxmlformats.org/package/2006/relationships"><Relationship Id="rId8" Type="http://schemas.openxmlformats.org/officeDocument/2006/relationships/image" Target="../media/image112.svg"/><Relationship Id="rId3" Type="http://schemas.openxmlformats.org/officeDocument/2006/relationships/image" Target="../media/image109.png"/><Relationship Id="rId7" Type="http://schemas.openxmlformats.org/officeDocument/2006/relationships/image" Target="../media/image11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114.svg"/><Relationship Id="rId4" Type="http://schemas.openxmlformats.org/officeDocument/2006/relationships/image" Target="../media/image110.svg"/><Relationship Id="rId9" Type="http://schemas.openxmlformats.org/officeDocument/2006/relationships/image" Target="../media/image113.png"/></Relationships>
</file>

<file path=ppt/slides/_rels/slide22.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18.svg"/><Relationship Id="rId5" Type="http://schemas.openxmlformats.org/officeDocument/2006/relationships/image" Target="../media/image117.png"/><Relationship Id="rId4" Type="http://schemas.openxmlformats.org/officeDocument/2006/relationships/image" Target="../media/image116.svg"/><Relationship Id="rId9" Type="http://schemas.openxmlformats.org/officeDocument/2006/relationships/image" Target="../media/image12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3.svg"/><Relationship Id="rId7" Type="http://schemas.openxmlformats.org/officeDocument/2006/relationships/image" Target="../media/image125.svg"/><Relationship Id="rId2" Type="http://schemas.openxmlformats.org/officeDocument/2006/relationships/image" Target="../media/image122.png"/><Relationship Id="rId1" Type="http://schemas.openxmlformats.org/officeDocument/2006/relationships/slideLayout" Target="../slideLayouts/slideLayout1.xml"/><Relationship Id="rId6" Type="http://schemas.openxmlformats.org/officeDocument/2006/relationships/image" Target="../media/image124.png"/><Relationship Id="rId5" Type="http://schemas.openxmlformats.org/officeDocument/2006/relationships/image" Target="../media/image25.svg"/><Relationship Id="rId4" Type="http://schemas.openxmlformats.org/officeDocument/2006/relationships/image" Target="../media/image24.png"/><Relationship Id="rId9" Type="http://schemas.openxmlformats.org/officeDocument/2006/relationships/image" Target="../media/image127.svg"/></Relationships>
</file>

<file path=ppt/slides/_rels/slide25.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8.png"/><Relationship Id="rId7" Type="http://schemas.openxmlformats.org/officeDocument/2006/relationships/image" Target="../media/image120.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31.svg"/><Relationship Id="rId5" Type="http://schemas.openxmlformats.org/officeDocument/2006/relationships/image" Target="../media/image130.png"/><Relationship Id="rId4" Type="http://schemas.openxmlformats.org/officeDocument/2006/relationships/image" Target="../media/image129.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36.svg"/><Relationship Id="rId5" Type="http://schemas.openxmlformats.org/officeDocument/2006/relationships/image" Target="../media/image135.png"/><Relationship Id="rId4" Type="http://schemas.openxmlformats.org/officeDocument/2006/relationships/image" Target="../media/image134.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19.png"/><Relationship Id="rId4" Type="http://schemas.openxmlformats.org/officeDocument/2006/relationships/image" Target="../media/image118.svg"/></Relationships>
</file>

<file path=ppt/slides/_rels/slide3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21.pn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hyperlink" Target="https://www.20min.ch/story/ich-hatte-panik-bernerin-19-findet-fremden-airtag-unter-ihrem-beifahrersitz-460234987350" TargetMode="External"/><Relationship Id="rId3" Type="http://schemas.openxmlformats.org/officeDocument/2006/relationships/image" Target="../media/image9.png"/><Relationship Id="rId7" Type="http://schemas.openxmlformats.org/officeDocument/2006/relationships/hyperlink" Target="https://www.statista.com/statistics/750569/worldwide-bluetooth-low-energy-device-market-volume/" TargetMode="External"/><Relationship Id="rId12" Type="http://schemas.openxmlformats.org/officeDocument/2006/relationships/image" Target="../media/image15.sv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svg"/><Relationship Id="rId11" Type="http://schemas.openxmlformats.org/officeDocument/2006/relationships/image" Target="../media/image14.png"/><Relationship Id="rId5" Type="http://schemas.openxmlformats.org/officeDocument/2006/relationships/image" Target="../media/image11.png"/><Relationship Id="rId10" Type="http://schemas.openxmlformats.org/officeDocument/2006/relationships/image" Target="../media/image13.png"/><Relationship Id="rId4" Type="http://schemas.openxmlformats.org/officeDocument/2006/relationships/image" Target="../media/image10.svg"/><Relationship Id="rId9" Type="http://schemas.openxmlformats.org/officeDocument/2006/relationships/hyperlink" Target="https://www.nzz.ch/panorama/airtag-stalking-hat-apple-die-gefahr-unterschaetzt-ld.1688765?reduced=true"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hyperlink" Target="https://ieeexplore.ieee.org/abstract/document/9706334" TargetMode="External"/><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15.sv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9.svg"/><Relationship Id="rId11" Type="http://schemas.openxmlformats.org/officeDocument/2006/relationships/image" Target="../media/image1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hyperlink" Target="https://doi.org/10.1186/s40537-023-00727-2"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67C848-088C-7A46-A77B-3729FB12C4A9}"/>
              </a:ext>
            </a:extLst>
          </p:cNvPr>
          <p:cNvSpPr/>
          <p:nvPr/>
        </p:nvSpPr>
        <p:spPr>
          <a:xfrm flipV="1">
            <a:off x="0" y="0"/>
            <a:ext cx="12191999" cy="6858000"/>
          </a:xfrm>
          <a:prstGeom prst="rect">
            <a:avLst/>
          </a:prstGeom>
          <a:gradFill>
            <a:gsLst>
              <a:gs pos="0">
                <a:schemeClr val="accent1">
                  <a:lumMod val="60000"/>
                  <a:lumOff val="40000"/>
                </a:schemeClr>
              </a:gs>
              <a:gs pos="46000">
                <a:schemeClr val="accent1">
                  <a:lumMod val="95000"/>
                  <a:lumOff val="5000"/>
                </a:schemeClr>
              </a:gs>
              <a:gs pos="100000">
                <a:schemeClr val="accent1">
                  <a:lumMod val="60000"/>
                </a:schemeClr>
              </a:gs>
            </a:gsLst>
            <a:path path="circle">
              <a:fillToRect l="50000" t="130000" r="50000" b="-3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sp>
        <p:nvSpPr>
          <p:cNvPr id="15" name="タイトル 6">
            <a:extLst>
              <a:ext uri="{FF2B5EF4-FFF2-40B4-BE49-F238E27FC236}">
                <a16:creationId xmlns:a16="http://schemas.microsoft.com/office/drawing/2014/main" id="{DED8588F-8344-3B49-B193-2E4E3D3E282E}"/>
              </a:ext>
            </a:extLst>
          </p:cNvPr>
          <p:cNvSpPr>
            <a:spLocks noGrp="1"/>
          </p:cNvSpPr>
          <p:nvPr>
            <p:ph type="title"/>
          </p:nvPr>
        </p:nvSpPr>
        <p:spPr>
          <a:xfrm>
            <a:off x="1458983" y="2109351"/>
            <a:ext cx="9910423" cy="1308426"/>
          </a:xfrm>
        </p:spPr>
        <p:txBody>
          <a:bodyPr anchor="ctr"/>
          <a:lstStyle/>
          <a:p>
            <a:r>
              <a:rPr lang="en-GB" altLang="ja-JP" sz="4400" dirty="0">
                <a:solidFill>
                  <a:schemeClr val="bg1"/>
                </a:solidFill>
              </a:rPr>
              <a:t>Targeted Synthetic BLE Packet Data Generation Approach (Midterm)</a:t>
            </a:r>
            <a:endParaRPr lang="ja-JP" altLang="en-US" sz="4400">
              <a:solidFill>
                <a:schemeClr val="bg1"/>
              </a:solidFill>
            </a:endParaRPr>
          </a:p>
        </p:txBody>
      </p:sp>
      <p:cxnSp>
        <p:nvCxnSpPr>
          <p:cNvPr id="17" name="直線コネクタ 4">
            <a:extLst>
              <a:ext uri="{FF2B5EF4-FFF2-40B4-BE49-F238E27FC236}">
                <a16:creationId xmlns:a16="http://schemas.microsoft.com/office/drawing/2014/main" id="{E5C034E1-137D-E54E-BAE4-5B6ED645B8D5}"/>
              </a:ext>
            </a:extLst>
          </p:cNvPr>
          <p:cNvCxnSpPr>
            <a:cxnSpLocks/>
          </p:cNvCxnSpPr>
          <p:nvPr/>
        </p:nvCxnSpPr>
        <p:spPr>
          <a:xfrm>
            <a:off x="1298579" y="1997350"/>
            <a:ext cx="0" cy="2174506"/>
          </a:xfrm>
          <a:prstGeom prst="line">
            <a:avLst/>
          </a:prstGeom>
          <a:ln w="25400">
            <a:gradFill>
              <a:gsLst>
                <a:gs pos="0">
                  <a:schemeClr val="tx2"/>
                </a:gs>
                <a:gs pos="25000">
                  <a:schemeClr val="accent1"/>
                </a:gs>
                <a:gs pos="75000">
                  <a:srgbClr val="3A779B"/>
                </a:gs>
                <a:gs pos="50000">
                  <a:schemeClr val="accent1">
                    <a:lumMod val="45000"/>
                    <a:lumOff val="55000"/>
                  </a:schemeClr>
                </a:gs>
                <a:gs pos="99000">
                  <a:schemeClr val="tx2"/>
                </a:gs>
              </a:gsLst>
              <a:lin ang="5400000" scaled="1"/>
            </a:gradFill>
          </a:ln>
        </p:spPr>
        <p:style>
          <a:lnRef idx="1">
            <a:schemeClr val="accent1"/>
          </a:lnRef>
          <a:fillRef idx="0">
            <a:schemeClr val="accent1"/>
          </a:fillRef>
          <a:effectRef idx="0">
            <a:schemeClr val="accent1"/>
          </a:effectRef>
          <a:fontRef idx="minor">
            <a:schemeClr val="tx1"/>
          </a:fontRef>
        </p:style>
      </p:cxnSp>
      <p:sp>
        <p:nvSpPr>
          <p:cNvPr id="3" name="タイトル 6">
            <a:extLst>
              <a:ext uri="{FF2B5EF4-FFF2-40B4-BE49-F238E27FC236}">
                <a16:creationId xmlns:a16="http://schemas.microsoft.com/office/drawing/2014/main" id="{D7F0A94E-C2DA-88B1-458F-826711E65478}"/>
              </a:ext>
            </a:extLst>
          </p:cNvPr>
          <p:cNvSpPr txBox="1">
            <a:spLocks/>
          </p:cNvSpPr>
          <p:nvPr/>
        </p:nvSpPr>
        <p:spPr>
          <a:xfrm>
            <a:off x="1458984" y="3429000"/>
            <a:ext cx="6619143" cy="634395"/>
          </a:xfrm>
          <a:prstGeom prst="rect">
            <a:avLst/>
          </a:prstGeom>
        </p:spPr>
        <p:txBody>
          <a:bodyPr vert="horz" wrap="square" lIns="36000" tIns="36000" rIns="36000" bIns="36000" rtlCol="0" anchor="t">
            <a:sp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r>
              <a:rPr lang="en-US" altLang="ja-JP" sz="2000" dirty="0">
                <a:solidFill>
                  <a:srgbClr val="B9E6FD"/>
                </a:solidFill>
                <a:latin typeface="Meiryo" panose="020B0604030504040204" pitchFamily="34" charset="-128"/>
              </a:rPr>
              <a:t>16.12.2024</a:t>
            </a:r>
          </a:p>
          <a:p>
            <a:r>
              <a:rPr lang="en-US" altLang="ja-JP" sz="2000" dirty="0">
                <a:solidFill>
                  <a:srgbClr val="B9E6FD"/>
                </a:solidFill>
                <a:latin typeface="Meiryo" panose="020B0604030504040204" pitchFamily="34" charset="-128"/>
              </a:rPr>
              <a:t>Keisuke Yokota</a:t>
            </a:r>
            <a:endParaRPr lang="ja-JP" altLang="en-US" sz="2000">
              <a:solidFill>
                <a:srgbClr val="B9E6FD"/>
              </a:solidFill>
              <a:latin typeface="Meiryo" panose="020B0604030504040204" pitchFamily="34" charset="-128"/>
            </a:endParaRPr>
          </a:p>
        </p:txBody>
      </p:sp>
      <p:sp>
        <p:nvSpPr>
          <p:cNvPr id="2" name="Slide Number Placeholder 1">
            <a:extLst>
              <a:ext uri="{FF2B5EF4-FFF2-40B4-BE49-F238E27FC236}">
                <a16:creationId xmlns:a16="http://schemas.microsoft.com/office/drawing/2014/main" id="{8A5A1407-FA72-81EB-3E53-BD006E5B734C}"/>
              </a:ext>
            </a:extLst>
          </p:cNvPr>
          <p:cNvSpPr>
            <a:spLocks noGrp="1"/>
          </p:cNvSpPr>
          <p:nvPr>
            <p:ph type="sldNum" sz="quarter" idx="11"/>
          </p:nvPr>
        </p:nvSpPr>
        <p:spPr/>
        <p:txBody>
          <a:bodyPr/>
          <a:lstStyle/>
          <a:p>
            <a:fld id="{CE884680-B901-7B4E-B61D-104198092958}" type="slidenum">
              <a:rPr lang="ja-JP" altLang="en-US" smtClean="0"/>
              <a:pPr/>
              <a:t>1</a:t>
            </a:fld>
            <a:endParaRPr lang="ja-JP" altLang="en-US"/>
          </a:p>
        </p:txBody>
      </p:sp>
    </p:spTree>
    <p:extLst>
      <p:ext uri="{BB962C8B-B14F-4D97-AF65-F5344CB8AC3E}">
        <p14:creationId xmlns:p14="http://schemas.microsoft.com/office/powerpoint/2010/main" val="4135108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グラフィックス 9" descr="Wireless with solid fill">
            <a:extLst>
              <a:ext uri="{FF2B5EF4-FFF2-40B4-BE49-F238E27FC236}">
                <a16:creationId xmlns:a16="http://schemas.microsoft.com/office/drawing/2014/main" id="{B29BE833-2483-47E0-8964-569895F3174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79097" y="1269138"/>
            <a:ext cx="720000" cy="720000"/>
          </a:xfrm>
          <a:prstGeom prst="rect">
            <a:avLst/>
          </a:prstGeom>
        </p:spPr>
      </p:pic>
      <p:sp>
        <p:nvSpPr>
          <p:cNvPr id="2" name="タイトル 1">
            <a:extLst>
              <a:ext uri="{FF2B5EF4-FFF2-40B4-BE49-F238E27FC236}">
                <a16:creationId xmlns:a16="http://schemas.microsoft.com/office/drawing/2014/main" id="{8CFFE870-AF57-4A26-A5EA-4848FDC68B70}"/>
              </a:ext>
            </a:extLst>
          </p:cNvPr>
          <p:cNvSpPr>
            <a:spLocks noGrp="1"/>
          </p:cNvSpPr>
          <p:nvPr>
            <p:ph type="title"/>
          </p:nvPr>
        </p:nvSpPr>
        <p:spPr>
          <a:xfrm>
            <a:off x="371475" y="372382"/>
            <a:ext cx="11449050" cy="414335"/>
          </a:xfrm>
        </p:spPr>
        <p:txBody>
          <a:bodyPr/>
          <a:lstStyle/>
          <a:p>
            <a:r>
              <a:rPr lang="en-GB"/>
              <a:t>How Does BLE Communicate?</a:t>
            </a:r>
            <a:endParaRPr kumimoji="1" lang="ja-JP" altLang="en-US"/>
          </a:p>
        </p:txBody>
      </p:sp>
      <p:pic>
        <p:nvPicPr>
          <p:cNvPr id="12" name="グラフィックス 9" descr="Plugged Unplugged with solid fill">
            <a:extLst>
              <a:ext uri="{FF2B5EF4-FFF2-40B4-BE49-F238E27FC236}">
                <a16:creationId xmlns:a16="http://schemas.microsoft.com/office/drawing/2014/main" id="{6A374D1F-B44D-460E-B89B-2CC03E3B0869}"/>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201529" y="1269138"/>
            <a:ext cx="720000" cy="720000"/>
          </a:xfrm>
          <a:prstGeom prst="rect">
            <a:avLst/>
          </a:prstGeom>
        </p:spPr>
      </p:pic>
      <p:sp>
        <p:nvSpPr>
          <p:cNvPr id="13" name="テキスト ボックス 5">
            <a:extLst>
              <a:ext uri="{FF2B5EF4-FFF2-40B4-BE49-F238E27FC236}">
                <a16:creationId xmlns:a16="http://schemas.microsoft.com/office/drawing/2014/main" id="{43FE40FA-FDBB-414A-BADA-6546A0688B62}"/>
              </a:ext>
            </a:extLst>
          </p:cNvPr>
          <p:cNvSpPr txBox="1"/>
          <p:nvPr/>
        </p:nvSpPr>
        <p:spPr>
          <a:xfrm>
            <a:off x="6201529" y="1160463"/>
            <a:ext cx="5626615" cy="828000"/>
          </a:xfrm>
          <a:prstGeom prst="rect">
            <a:avLst/>
          </a:prstGeom>
          <a:solidFill>
            <a:srgbClr val="046294">
              <a:alpha val="80000"/>
            </a:srgbClr>
          </a:solidFill>
          <a:ln w="9525">
            <a:noFill/>
          </a:ln>
        </p:spPr>
        <p:txBody>
          <a:bodyPr wrap="none" lIns="756000" tIns="36000" rIns="36000" bIns="72000" rtlCol="0" anchor="b">
            <a:noAutofit/>
          </a:bodyPr>
          <a:lstStyle/>
          <a:p>
            <a:pPr>
              <a:buClr>
                <a:schemeClr val="accent1"/>
              </a:buClr>
            </a:pPr>
            <a:r>
              <a:rPr kumimoji="1" lang="en-US" altLang="ja-JP">
                <a:solidFill>
                  <a:schemeClr val="bg1"/>
                </a:solidFill>
                <a:latin typeface="Meiryo" panose="020B0604030504040204" pitchFamily="34" charset="-128"/>
                <a:ea typeface="Meiryo" panose="020B0604030504040204" pitchFamily="34" charset="-128"/>
              </a:rPr>
              <a:t>One-to-one connection</a:t>
            </a:r>
            <a:endParaRPr kumimoji="1" lang="ja-JP" altLang="en-US">
              <a:solidFill>
                <a:schemeClr val="bg1"/>
              </a:solidFill>
              <a:latin typeface="Meiryo" panose="020B0604030504040204" pitchFamily="34" charset="-128"/>
              <a:ea typeface="Meiryo" panose="020B0604030504040204" pitchFamily="34" charset="-128"/>
            </a:endParaRPr>
          </a:p>
        </p:txBody>
      </p:sp>
      <p:sp>
        <p:nvSpPr>
          <p:cNvPr id="6" name="テキスト ボックス 5">
            <a:extLst>
              <a:ext uri="{FF2B5EF4-FFF2-40B4-BE49-F238E27FC236}">
                <a16:creationId xmlns:a16="http://schemas.microsoft.com/office/drawing/2014/main" id="{19B0FC6A-70C9-4ACB-8FB8-C7C0B2C8024C}"/>
              </a:ext>
            </a:extLst>
          </p:cNvPr>
          <p:cNvSpPr txBox="1"/>
          <p:nvPr/>
        </p:nvSpPr>
        <p:spPr>
          <a:xfrm>
            <a:off x="379097" y="1160463"/>
            <a:ext cx="5626615" cy="828000"/>
          </a:xfrm>
          <a:prstGeom prst="rect">
            <a:avLst/>
          </a:prstGeom>
          <a:solidFill>
            <a:srgbClr val="046294">
              <a:alpha val="80000"/>
            </a:srgbClr>
          </a:solidFill>
          <a:ln w="9525">
            <a:noFill/>
          </a:ln>
        </p:spPr>
        <p:txBody>
          <a:bodyPr wrap="none" lIns="756000" tIns="36000" rIns="36000" bIns="72000" rtlCol="0" anchor="b">
            <a:noAutofit/>
          </a:bodyPr>
          <a:lstStyle/>
          <a:p>
            <a:pPr>
              <a:buClr>
                <a:schemeClr val="accent1"/>
              </a:buClr>
            </a:pPr>
            <a:r>
              <a:rPr kumimoji="1" lang="en-US" altLang="ja-JP" dirty="0">
                <a:solidFill>
                  <a:schemeClr val="bg1"/>
                </a:solidFill>
                <a:latin typeface="Meiryo" panose="020B0604030504040204" pitchFamily="34" charset="-128"/>
                <a:ea typeface="Meiryo" panose="020B0604030504040204" pitchFamily="34" charset="-128"/>
              </a:rPr>
              <a:t>Searching central</a:t>
            </a:r>
            <a:endParaRPr kumimoji="1" lang="ja-JP" altLang="en-US">
              <a:solidFill>
                <a:schemeClr val="bg1"/>
              </a:solidFill>
              <a:latin typeface="Meiryo" panose="020B0604030504040204" pitchFamily="34" charset="-128"/>
              <a:ea typeface="Meiryo" panose="020B0604030504040204" pitchFamily="34" charset="-128"/>
            </a:endParaRPr>
          </a:p>
        </p:txBody>
      </p:sp>
      <p:pic>
        <p:nvPicPr>
          <p:cNvPr id="18" name="Graphic 17" descr="Smart Phone with solid fill">
            <a:extLst>
              <a:ext uri="{FF2B5EF4-FFF2-40B4-BE49-F238E27FC236}">
                <a16:creationId xmlns:a16="http://schemas.microsoft.com/office/drawing/2014/main" id="{A0397EC3-D880-0C97-D12E-ACCC47F0FDC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8637" y="2388909"/>
            <a:ext cx="1315058" cy="1315058"/>
          </a:xfrm>
          <a:prstGeom prst="rect">
            <a:avLst/>
          </a:prstGeom>
        </p:spPr>
      </p:pic>
      <p:pic>
        <p:nvPicPr>
          <p:cNvPr id="19" name="Graphic 18" descr="Smart Phone with solid fill">
            <a:extLst>
              <a:ext uri="{FF2B5EF4-FFF2-40B4-BE49-F238E27FC236}">
                <a16:creationId xmlns:a16="http://schemas.microsoft.com/office/drawing/2014/main" id="{B709DE0E-9AB9-7F0D-7BBE-A59610F8674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29263" y="2939109"/>
            <a:ext cx="1315058" cy="1315058"/>
          </a:xfrm>
          <a:prstGeom prst="rect">
            <a:avLst/>
          </a:prstGeom>
        </p:spPr>
      </p:pic>
      <p:pic>
        <p:nvPicPr>
          <p:cNvPr id="20" name="Graphic 19" descr="Gambling Chips with solid fill">
            <a:extLst>
              <a:ext uri="{FF2B5EF4-FFF2-40B4-BE49-F238E27FC236}">
                <a16:creationId xmlns:a16="http://schemas.microsoft.com/office/drawing/2014/main" id="{EBB0663A-2982-3667-AC7E-6194CE66C25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96255" y="4322726"/>
            <a:ext cx="670457" cy="670457"/>
          </a:xfrm>
          <a:prstGeom prst="rect">
            <a:avLst/>
          </a:prstGeom>
        </p:spPr>
      </p:pic>
      <p:pic>
        <p:nvPicPr>
          <p:cNvPr id="21" name="Graphic 20" descr="Gambling Chips with solid fill">
            <a:extLst>
              <a:ext uri="{FF2B5EF4-FFF2-40B4-BE49-F238E27FC236}">
                <a16:creationId xmlns:a16="http://schemas.microsoft.com/office/drawing/2014/main" id="{661DE11B-CCFF-E24D-FD03-8E6896BD1AF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46983" y="2360253"/>
            <a:ext cx="670457" cy="670457"/>
          </a:xfrm>
          <a:prstGeom prst="rect">
            <a:avLst/>
          </a:prstGeom>
        </p:spPr>
      </p:pic>
      <p:pic>
        <p:nvPicPr>
          <p:cNvPr id="22" name="Graphic 21" descr="Gambling Chips with solid fill">
            <a:extLst>
              <a:ext uri="{FF2B5EF4-FFF2-40B4-BE49-F238E27FC236}">
                <a16:creationId xmlns:a16="http://schemas.microsoft.com/office/drawing/2014/main" id="{7DA061DB-1BA9-5A22-00A8-DBA451EC983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82212" y="4973005"/>
            <a:ext cx="670457" cy="670457"/>
          </a:xfrm>
          <a:prstGeom prst="rect">
            <a:avLst/>
          </a:prstGeom>
        </p:spPr>
      </p:pic>
      <p:pic>
        <p:nvPicPr>
          <p:cNvPr id="23" name="Graphic 22" descr="Wireless outline">
            <a:extLst>
              <a:ext uri="{FF2B5EF4-FFF2-40B4-BE49-F238E27FC236}">
                <a16:creationId xmlns:a16="http://schemas.microsoft.com/office/drawing/2014/main" id="{1B175661-1724-377E-3642-278F38F0711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6653638">
            <a:off x="2031484" y="2603881"/>
            <a:ext cx="670457" cy="670457"/>
          </a:xfrm>
          <a:prstGeom prst="rect">
            <a:avLst/>
          </a:prstGeom>
        </p:spPr>
      </p:pic>
      <p:pic>
        <p:nvPicPr>
          <p:cNvPr id="24" name="Graphic 23" descr="Wireless outline">
            <a:extLst>
              <a:ext uri="{FF2B5EF4-FFF2-40B4-BE49-F238E27FC236}">
                <a16:creationId xmlns:a16="http://schemas.microsoft.com/office/drawing/2014/main" id="{38D81736-6C02-99BB-7526-232F0B5186B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6557616">
            <a:off x="3278114" y="2018501"/>
            <a:ext cx="670457" cy="670457"/>
          </a:xfrm>
          <a:prstGeom prst="rect">
            <a:avLst/>
          </a:prstGeom>
        </p:spPr>
      </p:pic>
      <p:pic>
        <p:nvPicPr>
          <p:cNvPr id="25" name="Graphic 24" descr="Wireless outline">
            <a:extLst>
              <a:ext uri="{FF2B5EF4-FFF2-40B4-BE49-F238E27FC236}">
                <a16:creationId xmlns:a16="http://schemas.microsoft.com/office/drawing/2014/main" id="{02DA65C7-7606-523A-5DFA-56287D3D8AC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0800000">
            <a:off x="3278114" y="3033510"/>
            <a:ext cx="670457" cy="670457"/>
          </a:xfrm>
          <a:prstGeom prst="rect">
            <a:avLst/>
          </a:prstGeom>
        </p:spPr>
      </p:pic>
      <p:pic>
        <p:nvPicPr>
          <p:cNvPr id="26" name="Graphic 25" descr="Wireless outline">
            <a:extLst>
              <a:ext uri="{FF2B5EF4-FFF2-40B4-BE49-F238E27FC236}">
                <a16:creationId xmlns:a16="http://schemas.microsoft.com/office/drawing/2014/main" id="{30E86141-F183-ED1A-DF49-1ECD81E6F09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860856">
            <a:off x="1449150" y="3654953"/>
            <a:ext cx="670457" cy="670457"/>
          </a:xfrm>
          <a:prstGeom prst="rect">
            <a:avLst/>
          </a:prstGeom>
        </p:spPr>
      </p:pic>
      <p:pic>
        <p:nvPicPr>
          <p:cNvPr id="27" name="Graphic 26" descr="Wireless outline">
            <a:extLst>
              <a:ext uri="{FF2B5EF4-FFF2-40B4-BE49-F238E27FC236}">
                <a16:creationId xmlns:a16="http://schemas.microsoft.com/office/drawing/2014/main" id="{EE4219DE-B27E-F01C-3A31-2218263BD76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6829654">
            <a:off x="2269104" y="4041144"/>
            <a:ext cx="670457" cy="670457"/>
          </a:xfrm>
          <a:prstGeom prst="rect">
            <a:avLst/>
          </a:prstGeom>
        </p:spPr>
      </p:pic>
      <p:pic>
        <p:nvPicPr>
          <p:cNvPr id="28" name="Graphic 27" descr="Wireless outline">
            <a:extLst>
              <a:ext uri="{FF2B5EF4-FFF2-40B4-BE49-F238E27FC236}">
                <a16:creationId xmlns:a16="http://schemas.microsoft.com/office/drawing/2014/main" id="{AA2A4BE8-0BE7-F4ED-DC8D-73A931C995B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6200000">
            <a:off x="1175072" y="4894241"/>
            <a:ext cx="670457" cy="670457"/>
          </a:xfrm>
          <a:prstGeom prst="rect">
            <a:avLst/>
          </a:prstGeom>
        </p:spPr>
      </p:pic>
      <p:pic>
        <p:nvPicPr>
          <p:cNvPr id="29" name="Graphic 28" descr="Wireless outline">
            <a:extLst>
              <a:ext uri="{FF2B5EF4-FFF2-40B4-BE49-F238E27FC236}">
                <a16:creationId xmlns:a16="http://schemas.microsoft.com/office/drawing/2014/main" id="{C834A061-9837-0DF1-FEEE-F53053174F2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4758773">
            <a:off x="3488024" y="4581425"/>
            <a:ext cx="670457" cy="670457"/>
          </a:xfrm>
          <a:prstGeom prst="rect">
            <a:avLst/>
          </a:prstGeom>
        </p:spPr>
      </p:pic>
      <p:pic>
        <p:nvPicPr>
          <p:cNvPr id="30" name="Graphic 29" descr="Wireless outline">
            <a:extLst>
              <a:ext uri="{FF2B5EF4-FFF2-40B4-BE49-F238E27FC236}">
                <a16:creationId xmlns:a16="http://schemas.microsoft.com/office/drawing/2014/main" id="{11AA3FD5-FA9E-28E4-7065-64D6031AC1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675319">
            <a:off x="2608080" y="4544854"/>
            <a:ext cx="670457" cy="670457"/>
          </a:xfrm>
          <a:prstGeom prst="rect">
            <a:avLst/>
          </a:prstGeom>
        </p:spPr>
      </p:pic>
      <p:sp>
        <p:nvSpPr>
          <p:cNvPr id="31" name="Rectangle 30">
            <a:extLst>
              <a:ext uri="{FF2B5EF4-FFF2-40B4-BE49-F238E27FC236}">
                <a16:creationId xmlns:a16="http://schemas.microsoft.com/office/drawing/2014/main" id="{FECE43BE-A96B-D75A-D33E-E10B1D487669}"/>
              </a:ext>
            </a:extLst>
          </p:cNvPr>
          <p:cNvSpPr/>
          <p:nvPr/>
        </p:nvSpPr>
        <p:spPr>
          <a:xfrm>
            <a:off x="3862651" y="4301324"/>
            <a:ext cx="1448283" cy="45579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latin typeface="Meiryo" panose="020B0604030504040204" pitchFamily="34" charset="-128"/>
                <a:ea typeface="Meiryo" panose="020B0604030504040204" pitchFamily="34" charset="-128"/>
              </a:rPr>
              <a:t>Central</a:t>
            </a:r>
          </a:p>
          <a:p>
            <a:pPr algn="ctr"/>
            <a:r>
              <a:rPr lang="en-US" sz="1400">
                <a:latin typeface="Meiryo" panose="020B0604030504040204" pitchFamily="34" charset="-128"/>
                <a:ea typeface="Meiryo" panose="020B0604030504040204" pitchFamily="34" charset="-128"/>
              </a:rPr>
              <a:t>(e.g., iPhone)</a:t>
            </a:r>
          </a:p>
        </p:txBody>
      </p:sp>
      <p:sp>
        <p:nvSpPr>
          <p:cNvPr id="32" name="Rectangle 31">
            <a:extLst>
              <a:ext uri="{FF2B5EF4-FFF2-40B4-BE49-F238E27FC236}">
                <a16:creationId xmlns:a16="http://schemas.microsoft.com/office/drawing/2014/main" id="{1B0411DF-6FFE-4B54-1BB9-2C8FD826E005}"/>
              </a:ext>
            </a:extLst>
          </p:cNvPr>
          <p:cNvSpPr/>
          <p:nvPr/>
        </p:nvSpPr>
        <p:spPr>
          <a:xfrm>
            <a:off x="2707530" y="5639561"/>
            <a:ext cx="1448283" cy="4897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eiryo" panose="020B0604030504040204" pitchFamily="34" charset="-128"/>
                <a:ea typeface="Meiryo" panose="020B0604030504040204" pitchFamily="34" charset="-128"/>
              </a:rPr>
              <a:t>Peripheral (e.g., </a:t>
            </a:r>
            <a:r>
              <a:rPr lang="en-US" sz="1400" dirty="0" err="1">
                <a:latin typeface="Meiryo" panose="020B0604030504040204" pitchFamily="34" charset="-128"/>
                <a:ea typeface="Meiryo" panose="020B0604030504040204" pitchFamily="34" charset="-128"/>
              </a:rPr>
              <a:t>AirTag</a:t>
            </a:r>
            <a:r>
              <a:rPr lang="en-US" sz="1400" dirty="0">
                <a:latin typeface="Meiryo" panose="020B0604030504040204" pitchFamily="34" charset="-128"/>
                <a:ea typeface="Meiryo" panose="020B0604030504040204" pitchFamily="34" charset="-128"/>
              </a:rPr>
              <a:t>)</a:t>
            </a:r>
          </a:p>
        </p:txBody>
      </p:sp>
      <p:sp>
        <p:nvSpPr>
          <p:cNvPr id="33" name="Rounded Rectangle 32">
            <a:extLst>
              <a:ext uri="{FF2B5EF4-FFF2-40B4-BE49-F238E27FC236}">
                <a16:creationId xmlns:a16="http://schemas.microsoft.com/office/drawing/2014/main" id="{16ADDA22-4A66-6E87-36EE-412422B93614}"/>
              </a:ext>
            </a:extLst>
          </p:cNvPr>
          <p:cNvSpPr/>
          <p:nvPr/>
        </p:nvSpPr>
        <p:spPr>
          <a:xfrm>
            <a:off x="2486493" y="3637546"/>
            <a:ext cx="1376158" cy="441046"/>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latin typeface="Meiryo" panose="020B0604030504040204" pitchFamily="34" charset="-128"/>
                <a:ea typeface="Meiryo" panose="020B0604030504040204" pitchFamily="34" charset="-128"/>
              </a:rPr>
              <a:t>Advertising</a:t>
            </a:r>
          </a:p>
        </p:txBody>
      </p:sp>
      <p:cxnSp>
        <p:nvCxnSpPr>
          <p:cNvPr id="34" name="Straight Arrow Connector 33">
            <a:extLst>
              <a:ext uri="{FF2B5EF4-FFF2-40B4-BE49-F238E27FC236}">
                <a16:creationId xmlns:a16="http://schemas.microsoft.com/office/drawing/2014/main" id="{4081BCA6-100C-CE43-EB5D-FB9BB4574EC8}"/>
              </a:ext>
            </a:extLst>
          </p:cNvPr>
          <p:cNvCxnSpPr>
            <a:cxnSpLocks/>
            <a:stCxn id="33" idx="0"/>
          </p:cNvCxnSpPr>
          <p:nvPr/>
        </p:nvCxnSpPr>
        <p:spPr>
          <a:xfrm flipV="1">
            <a:off x="3174572" y="3368738"/>
            <a:ext cx="103543" cy="2688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D4D1428E-77F2-90F6-F4B5-D722FA8453D3}"/>
              </a:ext>
            </a:extLst>
          </p:cNvPr>
          <p:cNvCxnSpPr>
            <a:cxnSpLocks/>
            <a:stCxn id="33" idx="0"/>
          </p:cNvCxnSpPr>
          <p:nvPr/>
        </p:nvCxnSpPr>
        <p:spPr>
          <a:xfrm flipH="1" flipV="1">
            <a:off x="2615778" y="3199724"/>
            <a:ext cx="558794" cy="4378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1C3FD6BC-F4A2-FEC7-F628-02AD6BC12A50}"/>
              </a:ext>
            </a:extLst>
          </p:cNvPr>
          <p:cNvCxnSpPr>
            <a:cxnSpLocks/>
            <a:stCxn id="33" idx="2"/>
          </p:cNvCxnSpPr>
          <p:nvPr/>
        </p:nvCxnSpPr>
        <p:spPr>
          <a:xfrm flipH="1">
            <a:off x="2696048" y="4078592"/>
            <a:ext cx="478524" cy="1755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C2650126-83F4-29EE-B6C6-19D46B4F5F75}"/>
              </a:ext>
            </a:extLst>
          </p:cNvPr>
          <p:cNvCxnSpPr>
            <a:cxnSpLocks/>
            <a:stCxn id="33" idx="2"/>
          </p:cNvCxnSpPr>
          <p:nvPr/>
        </p:nvCxnSpPr>
        <p:spPr>
          <a:xfrm flipH="1">
            <a:off x="2988290" y="4078592"/>
            <a:ext cx="186282" cy="5793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A5328DF0-8BA8-4105-E4E5-CCC460250E4A}"/>
              </a:ext>
            </a:extLst>
          </p:cNvPr>
          <p:cNvCxnSpPr>
            <a:cxnSpLocks/>
            <a:stCxn id="33" idx="2"/>
          </p:cNvCxnSpPr>
          <p:nvPr/>
        </p:nvCxnSpPr>
        <p:spPr>
          <a:xfrm>
            <a:off x="3174572" y="4078592"/>
            <a:ext cx="438771" cy="5793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9" name="Group 38">
            <a:extLst>
              <a:ext uri="{FF2B5EF4-FFF2-40B4-BE49-F238E27FC236}">
                <a16:creationId xmlns:a16="http://schemas.microsoft.com/office/drawing/2014/main" id="{8901C793-B4ED-028D-38AC-E00E57A8A46E}"/>
              </a:ext>
            </a:extLst>
          </p:cNvPr>
          <p:cNvGrpSpPr/>
          <p:nvPr/>
        </p:nvGrpSpPr>
        <p:grpSpPr>
          <a:xfrm>
            <a:off x="6778655" y="2425348"/>
            <a:ext cx="4457131" cy="3283209"/>
            <a:chOff x="7499630" y="2425348"/>
            <a:chExt cx="4457131" cy="3283209"/>
          </a:xfrm>
        </p:grpSpPr>
        <p:pic>
          <p:nvPicPr>
            <p:cNvPr id="9" name="Graphic 8" descr="Smart Phone with solid fill">
              <a:extLst>
                <a:ext uri="{FF2B5EF4-FFF2-40B4-BE49-F238E27FC236}">
                  <a16:creationId xmlns:a16="http://schemas.microsoft.com/office/drawing/2014/main" id="{71EA0DAD-4102-91DC-D87E-0C49A46F81C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99630" y="2454004"/>
              <a:ext cx="1315058" cy="1315058"/>
            </a:xfrm>
            <a:prstGeom prst="rect">
              <a:avLst/>
            </a:prstGeom>
          </p:spPr>
        </p:pic>
        <p:pic>
          <p:nvPicPr>
            <p:cNvPr id="10" name="Graphic 9" descr="Smart Phone with solid fill">
              <a:extLst>
                <a:ext uri="{FF2B5EF4-FFF2-40B4-BE49-F238E27FC236}">
                  <a16:creationId xmlns:a16="http://schemas.microsoft.com/office/drawing/2014/main" id="{08987FF7-C434-CBCA-CB16-46E9709F8F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70256" y="3004204"/>
              <a:ext cx="1315058" cy="1315058"/>
            </a:xfrm>
            <a:prstGeom prst="rect">
              <a:avLst/>
            </a:prstGeom>
          </p:spPr>
        </p:pic>
        <p:pic>
          <p:nvPicPr>
            <p:cNvPr id="11" name="Graphic 10" descr="Gambling Chips with solid fill">
              <a:extLst>
                <a:ext uri="{FF2B5EF4-FFF2-40B4-BE49-F238E27FC236}">
                  <a16:creationId xmlns:a16="http://schemas.microsoft.com/office/drawing/2014/main" id="{1BABB34B-CD98-BF59-077E-3AD92008E52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37248" y="4387821"/>
              <a:ext cx="670457" cy="670457"/>
            </a:xfrm>
            <a:prstGeom prst="rect">
              <a:avLst/>
            </a:prstGeom>
          </p:spPr>
        </p:pic>
        <p:pic>
          <p:nvPicPr>
            <p:cNvPr id="14" name="Graphic 13" descr="Gambling Chips with solid fill">
              <a:extLst>
                <a:ext uri="{FF2B5EF4-FFF2-40B4-BE49-F238E27FC236}">
                  <a16:creationId xmlns:a16="http://schemas.microsoft.com/office/drawing/2014/main" id="{87B07CA0-7DFF-9FBC-05F4-CA132ACD55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87976" y="2425348"/>
              <a:ext cx="670457" cy="670457"/>
            </a:xfrm>
            <a:prstGeom prst="rect">
              <a:avLst/>
            </a:prstGeom>
          </p:spPr>
        </p:pic>
        <p:pic>
          <p:nvPicPr>
            <p:cNvPr id="15" name="Graphic 14" descr="Gambling Chips with solid fill">
              <a:extLst>
                <a:ext uri="{FF2B5EF4-FFF2-40B4-BE49-F238E27FC236}">
                  <a16:creationId xmlns:a16="http://schemas.microsoft.com/office/drawing/2014/main" id="{7F69962B-E8B0-0F9E-189A-7EF81E269C7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23205" y="5038100"/>
              <a:ext cx="670457" cy="670457"/>
            </a:xfrm>
            <a:prstGeom prst="rect">
              <a:avLst/>
            </a:prstGeom>
          </p:spPr>
        </p:pic>
        <p:pic>
          <p:nvPicPr>
            <p:cNvPr id="16" name="Graphic 15" descr="Sort outline">
              <a:extLst>
                <a:ext uri="{FF2B5EF4-FFF2-40B4-BE49-F238E27FC236}">
                  <a16:creationId xmlns:a16="http://schemas.microsoft.com/office/drawing/2014/main" id="{C04F3A64-A13E-15A6-F553-736A784317D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2506242">
              <a:off x="9925033" y="4265849"/>
              <a:ext cx="914400" cy="914400"/>
            </a:xfrm>
            <a:prstGeom prst="rect">
              <a:avLst/>
            </a:prstGeom>
          </p:spPr>
        </p:pic>
        <p:sp>
          <p:nvSpPr>
            <p:cNvPr id="17" name="Rounded Rectangle 16">
              <a:extLst>
                <a:ext uri="{FF2B5EF4-FFF2-40B4-BE49-F238E27FC236}">
                  <a16:creationId xmlns:a16="http://schemas.microsoft.com/office/drawing/2014/main" id="{38445F32-884B-8086-973D-E38AC80DBFE5}"/>
                </a:ext>
              </a:extLst>
            </p:cNvPr>
            <p:cNvSpPr/>
            <p:nvPr/>
          </p:nvSpPr>
          <p:spPr>
            <a:xfrm>
              <a:off x="10580603" y="4897031"/>
              <a:ext cx="1376158" cy="613195"/>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ysClr val="windowText" lastClr="000000"/>
                  </a:solidFill>
                  <a:latin typeface="Meiryo" panose="020B0604030504040204" pitchFamily="34" charset="-128"/>
                  <a:ea typeface="Meiryo" panose="020B0604030504040204" pitchFamily="34" charset="-128"/>
                </a:rPr>
                <a:t>one-to-one connection</a:t>
              </a:r>
            </a:p>
          </p:txBody>
        </p:sp>
      </p:grpSp>
      <p:grpSp>
        <p:nvGrpSpPr>
          <p:cNvPr id="49" name="Group 48">
            <a:extLst>
              <a:ext uri="{FF2B5EF4-FFF2-40B4-BE49-F238E27FC236}">
                <a16:creationId xmlns:a16="http://schemas.microsoft.com/office/drawing/2014/main" id="{F9A60018-6B72-EF6B-D131-E8470774B789}"/>
              </a:ext>
            </a:extLst>
          </p:cNvPr>
          <p:cNvGrpSpPr/>
          <p:nvPr/>
        </p:nvGrpSpPr>
        <p:grpSpPr>
          <a:xfrm>
            <a:off x="6058140" y="2454004"/>
            <a:ext cx="502446" cy="3243533"/>
            <a:chOff x="3108561" y="1980736"/>
            <a:chExt cx="502446" cy="4148602"/>
          </a:xfrm>
        </p:grpSpPr>
        <p:sp>
          <p:nvSpPr>
            <p:cNvPr id="50" name="フリーフォーム: 図形 16">
              <a:extLst>
                <a:ext uri="{FF2B5EF4-FFF2-40B4-BE49-F238E27FC236}">
                  <a16:creationId xmlns:a16="http://schemas.microsoft.com/office/drawing/2014/main" id="{CFA7CC01-19D2-7083-6E99-602515006EFB}"/>
                </a:ext>
              </a:extLst>
            </p:cNvPr>
            <p:cNvSpPr/>
            <p:nvPr/>
          </p:nvSpPr>
          <p:spPr>
            <a:xfrm rot="5400000">
              <a:off x="2978888" y="3814122"/>
              <a:ext cx="761794" cy="502444"/>
            </a:xfrm>
            <a:custGeom>
              <a:avLst/>
              <a:gdLst>
                <a:gd name="connsiteX0" fmla="*/ 148028 w 733719"/>
                <a:gd name="connsiteY0" fmla="*/ 647765 h 647765"/>
                <a:gd name="connsiteX1" fmla="*/ 148029 w 733719"/>
                <a:gd name="connsiteY1" fmla="*/ 647764 h 647765"/>
                <a:gd name="connsiteX2" fmla="*/ 585692 w 733719"/>
                <a:gd name="connsiteY2" fmla="*/ 647764 h 647765"/>
                <a:gd name="connsiteX3" fmla="*/ 585692 w 733719"/>
                <a:gd name="connsiteY3" fmla="*/ 647765 h 647765"/>
                <a:gd name="connsiteX4" fmla="*/ 0 w 733719"/>
                <a:gd name="connsiteY4" fmla="*/ 647764 h 647765"/>
                <a:gd name="connsiteX5" fmla="*/ 360483 w 733719"/>
                <a:gd name="connsiteY5" fmla="*/ 0 h 647765"/>
                <a:gd name="connsiteX6" fmla="*/ 733719 w 733719"/>
                <a:gd name="connsiteY6" fmla="*/ 647764 h 647765"/>
                <a:gd name="connsiteX7" fmla="*/ 585692 w 733719"/>
                <a:gd name="connsiteY7" fmla="*/ 647764 h 647765"/>
                <a:gd name="connsiteX8" fmla="*/ 363058 w 733719"/>
                <a:gd name="connsiteY8" fmla="*/ 261373 h 647765"/>
                <a:gd name="connsiteX9" fmla="*/ 148029 w 733719"/>
                <a:gd name="connsiteY9" fmla="*/ 647764 h 647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3719" h="647765">
                  <a:moveTo>
                    <a:pt x="148028" y="647765"/>
                  </a:moveTo>
                  <a:lnTo>
                    <a:pt x="148029" y="647764"/>
                  </a:lnTo>
                  <a:lnTo>
                    <a:pt x="585692" y="647764"/>
                  </a:lnTo>
                  <a:lnTo>
                    <a:pt x="585692" y="647765"/>
                  </a:lnTo>
                  <a:close/>
                  <a:moveTo>
                    <a:pt x="0" y="647764"/>
                  </a:moveTo>
                  <a:lnTo>
                    <a:pt x="360483" y="0"/>
                  </a:lnTo>
                  <a:lnTo>
                    <a:pt x="733719" y="647764"/>
                  </a:lnTo>
                  <a:lnTo>
                    <a:pt x="585692" y="647764"/>
                  </a:lnTo>
                  <a:lnTo>
                    <a:pt x="363058" y="261373"/>
                  </a:lnTo>
                  <a:lnTo>
                    <a:pt x="148029" y="647764"/>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grpSp>
          <p:nvGrpSpPr>
            <p:cNvPr id="51" name="グループ化 15">
              <a:extLst>
                <a:ext uri="{FF2B5EF4-FFF2-40B4-BE49-F238E27FC236}">
                  <a16:creationId xmlns:a16="http://schemas.microsoft.com/office/drawing/2014/main" id="{F3525ED3-835A-9429-3B04-BE4365817C79}"/>
                </a:ext>
              </a:extLst>
            </p:cNvPr>
            <p:cNvGrpSpPr/>
            <p:nvPr/>
          </p:nvGrpSpPr>
          <p:grpSpPr>
            <a:xfrm>
              <a:off x="3108561" y="1980736"/>
              <a:ext cx="290513" cy="4148602"/>
              <a:chOff x="3233736" y="1989138"/>
              <a:chExt cx="290513" cy="4148602"/>
            </a:xfrm>
          </p:grpSpPr>
          <p:cxnSp>
            <p:nvCxnSpPr>
              <p:cNvPr id="52" name="直線コネクタ 7">
                <a:extLst>
                  <a:ext uri="{FF2B5EF4-FFF2-40B4-BE49-F238E27FC236}">
                    <a16:creationId xmlns:a16="http://schemas.microsoft.com/office/drawing/2014/main" id="{878DFBCC-CEA4-7356-A74A-BC0AD51D8DF4}"/>
                  </a:ext>
                </a:extLst>
              </p:cNvPr>
              <p:cNvCxnSpPr>
                <a:cxnSpLocks/>
              </p:cNvCxnSpPr>
              <p:nvPr/>
            </p:nvCxnSpPr>
            <p:spPr>
              <a:xfrm>
                <a:off x="3233737" y="1989138"/>
                <a:ext cx="0" cy="1849437"/>
              </a:xfrm>
              <a:prstGeom prst="line">
                <a:avLst/>
              </a:prstGeom>
              <a:ln w="25400" cap="rnd" cmpd="sng" algn="ctr">
                <a:solidFill>
                  <a:srgbClr val="41414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線コネクタ 9">
                <a:extLst>
                  <a:ext uri="{FF2B5EF4-FFF2-40B4-BE49-F238E27FC236}">
                    <a16:creationId xmlns:a16="http://schemas.microsoft.com/office/drawing/2014/main" id="{2AD8E8BE-6021-8ED3-8A54-7271F71F265D}"/>
                  </a:ext>
                </a:extLst>
              </p:cNvPr>
              <p:cNvCxnSpPr>
                <a:cxnSpLocks/>
              </p:cNvCxnSpPr>
              <p:nvPr/>
            </p:nvCxnSpPr>
            <p:spPr>
              <a:xfrm>
                <a:off x="3233737" y="4288303"/>
                <a:ext cx="0" cy="1849437"/>
              </a:xfrm>
              <a:prstGeom prst="line">
                <a:avLst/>
              </a:prstGeom>
              <a:ln w="25400" cap="rnd" cmpd="sng" algn="ctr">
                <a:solidFill>
                  <a:srgbClr val="41414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4" name="グループ化 14">
                <a:extLst>
                  <a:ext uri="{FF2B5EF4-FFF2-40B4-BE49-F238E27FC236}">
                    <a16:creationId xmlns:a16="http://schemas.microsoft.com/office/drawing/2014/main" id="{541019C8-7019-8593-792F-90B7F37C6DE9}"/>
                  </a:ext>
                </a:extLst>
              </p:cNvPr>
              <p:cNvGrpSpPr/>
              <p:nvPr/>
            </p:nvGrpSpPr>
            <p:grpSpPr>
              <a:xfrm flipV="1">
                <a:off x="3233736" y="3838575"/>
                <a:ext cx="290513" cy="449728"/>
                <a:chOff x="3957637" y="2679697"/>
                <a:chExt cx="690563" cy="1444625"/>
              </a:xfrm>
            </p:grpSpPr>
            <p:cxnSp>
              <p:nvCxnSpPr>
                <p:cNvPr id="56" name="直線コネクタ 10">
                  <a:extLst>
                    <a:ext uri="{FF2B5EF4-FFF2-40B4-BE49-F238E27FC236}">
                      <a16:creationId xmlns:a16="http://schemas.microsoft.com/office/drawing/2014/main" id="{CD5F037E-E5FF-52FE-7CFA-650BB79175B3}"/>
                    </a:ext>
                  </a:extLst>
                </p:cNvPr>
                <p:cNvCxnSpPr>
                  <a:cxnSpLocks/>
                </p:cNvCxnSpPr>
                <p:nvPr/>
              </p:nvCxnSpPr>
              <p:spPr>
                <a:xfrm>
                  <a:off x="3957637" y="2679697"/>
                  <a:ext cx="690563" cy="722309"/>
                </a:xfrm>
                <a:prstGeom prst="line">
                  <a:avLst/>
                </a:prstGeom>
                <a:ln w="25400" cap="rnd" cmpd="sng" algn="ctr">
                  <a:solidFill>
                    <a:srgbClr val="41414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線コネクタ 13">
                  <a:extLst>
                    <a:ext uri="{FF2B5EF4-FFF2-40B4-BE49-F238E27FC236}">
                      <a16:creationId xmlns:a16="http://schemas.microsoft.com/office/drawing/2014/main" id="{8DD08814-3861-B0E3-0D4F-C4CBA6C4C39D}"/>
                    </a:ext>
                  </a:extLst>
                </p:cNvPr>
                <p:cNvCxnSpPr>
                  <a:cxnSpLocks/>
                </p:cNvCxnSpPr>
                <p:nvPr/>
              </p:nvCxnSpPr>
              <p:spPr>
                <a:xfrm flipV="1">
                  <a:off x="3957637" y="3402009"/>
                  <a:ext cx="690563" cy="722313"/>
                </a:xfrm>
                <a:prstGeom prst="line">
                  <a:avLst/>
                </a:prstGeom>
                <a:ln w="25400" cap="rnd" cmpd="sng" algn="ctr">
                  <a:solidFill>
                    <a:srgbClr val="41414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sp>
        <p:nvSpPr>
          <p:cNvPr id="3" name="Rectangle 2">
            <a:extLst>
              <a:ext uri="{FF2B5EF4-FFF2-40B4-BE49-F238E27FC236}">
                <a16:creationId xmlns:a16="http://schemas.microsoft.com/office/drawing/2014/main" id="{FFFF5A2C-38CB-746B-5A6F-3730DC5C49B0}"/>
              </a:ext>
            </a:extLst>
          </p:cNvPr>
          <p:cNvSpPr/>
          <p:nvPr/>
        </p:nvSpPr>
        <p:spPr>
          <a:xfrm>
            <a:off x="371475" y="6189549"/>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r>
              <a:rPr kumimoji="1" lang="en-US" sz="1000" dirty="0">
                <a:solidFill>
                  <a:schemeClr val="tx1">
                    <a:lumMod val="20000"/>
                    <a:lumOff val="80000"/>
                  </a:schemeClr>
                </a:solidFill>
                <a:latin typeface="Meiryo" panose="020B0604030504040204" pitchFamily="34" charset="-128"/>
                <a:ea typeface="Meiryo" panose="020B0604030504040204" pitchFamily="34" charset="-128"/>
                <a:hlinkClick r:id="rId15">
                  <a:extLst>
                    <a:ext uri="{A12FA001-AC4F-418D-AE19-62706E023703}">
                      <ahyp:hlinkClr xmlns:ahyp="http://schemas.microsoft.com/office/drawing/2018/hyperlinkcolor" val="tx"/>
                    </a:ext>
                  </a:extLst>
                </a:hlinkClick>
              </a:rPr>
              <a:t>https://www.bluetooth.org/DocMan/handlers/DownloadDoc.ashx?doc_id=556599</a:t>
            </a:r>
            <a:r>
              <a:rPr kumimoji="1" lang="en-US" sz="1000" dirty="0">
                <a:solidFill>
                  <a:schemeClr val="tx1">
                    <a:lumMod val="20000"/>
                    <a:lumOff val="80000"/>
                  </a:schemeClr>
                </a:solidFill>
                <a:latin typeface="Meiryo" panose="020B0604030504040204" pitchFamily="34" charset="-128"/>
                <a:ea typeface="Meiryo" panose="020B0604030504040204" pitchFamily="34" charset="-128"/>
              </a:rPr>
              <a:t>,</a:t>
            </a:r>
          </a:p>
        </p:txBody>
      </p:sp>
      <p:sp>
        <p:nvSpPr>
          <p:cNvPr id="4" name="Slide Number Placeholder 3">
            <a:extLst>
              <a:ext uri="{FF2B5EF4-FFF2-40B4-BE49-F238E27FC236}">
                <a16:creationId xmlns:a16="http://schemas.microsoft.com/office/drawing/2014/main" id="{67EC8DDB-CC62-93A6-0F6D-1B9DB8DA9E56}"/>
              </a:ext>
            </a:extLst>
          </p:cNvPr>
          <p:cNvSpPr>
            <a:spLocks noGrp="1"/>
          </p:cNvSpPr>
          <p:nvPr>
            <p:ph type="sldNum" sz="quarter" idx="11"/>
          </p:nvPr>
        </p:nvSpPr>
        <p:spPr/>
        <p:txBody>
          <a:bodyPr/>
          <a:lstStyle/>
          <a:p>
            <a:fld id="{CE884680-B901-7B4E-B61D-104198092958}" type="slidenum">
              <a:rPr lang="ja-JP" altLang="en-US" smtClean="0"/>
              <a:pPr/>
              <a:t>10</a:t>
            </a:fld>
            <a:endParaRPr lang="ja-JP" altLang="en-US"/>
          </a:p>
        </p:txBody>
      </p:sp>
    </p:spTree>
    <p:extLst>
      <p:ext uri="{BB962C8B-B14F-4D97-AF65-F5344CB8AC3E}">
        <p14:creationId xmlns:p14="http://schemas.microsoft.com/office/powerpoint/2010/main" val="812354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015DC-357C-510F-BBC2-E0BF5D32882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8487795-F8BC-AB7C-48CF-F37A7CAD7C47}"/>
              </a:ext>
            </a:extLst>
          </p:cNvPr>
          <p:cNvSpPr>
            <a:spLocks noGrp="1"/>
          </p:cNvSpPr>
          <p:nvPr>
            <p:ph type="title"/>
          </p:nvPr>
        </p:nvSpPr>
        <p:spPr>
          <a:xfrm>
            <a:off x="371475" y="372382"/>
            <a:ext cx="11449050" cy="414335"/>
          </a:xfrm>
        </p:spPr>
        <p:txBody>
          <a:bodyPr/>
          <a:lstStyle/>
          <a:p>
            <a:r>
              <a:rPr lang="en-GB" dirty="0"/>
              <a:t>BLE packet structure</a:t>
            </a:r>
          </a:p>
        </p:txBody>
      </p:sp>
      <p:sp>
        <p:nvSpPr>
          <p:cNvPr id="3" name="テキスト ボックス 41">
            <a:extLst>
              <a:ext uri="{FF2B5EF4-FFF2-40B4-BE49-F238E27FC236}">
                <a16:creationId xmlns:a16="http://schemas.microsoft.com/office/drawing/2014/main" id="{78890083-3720-4C5B-362A-A3307649C593}"/>
              </a:ext>
            </a:extLst>
          </p:cNvPr>
          <p:cNvSpPr txBox="1"/>
          <p:nvPr/>
        </p:nvSpPr>
        <p:spPr>
          <a:xfrm>
            <a:off x="1054959" y="4832035"/>
            <a:ext cx="2663601" cy="302698"/>
          </a:xfrm>
          <a:prstGeom prst="rect">
            <a:avLst/>
          </a:prstGeom>
          <a:noFill/>
        </p:spPr>
        <p:txBody>
          <a:bodyPr wrap="square" lIns="36000" tIns="36000" rIns="36000" bIns="36000" rtlCol="0" anchor="t">
            <a:noAutofit/>
          </a:bodyPr>
          <a:lstStyle/>
          <a:p>
            <a:pPr>
              <a:buClr>
                <a:schemeClr val="accent1"/>
              </a:buClr>
            </a:pPr>
            <a:endParaRPr kumimoji="1" lang="ja-JP" altLang="en-US">
              <a:latin typeface="Meiryo" panose="020B0604030504040204" pitchFamily="34" charset="-128"/>
              <a:ea typeface="Meiryo" panose="020B0604030504040204" pitchFamily="34" charset="-128"/>
            </a:endParaRPr>
          </a:p>
        </p:txBody>
      </p:sp>
      <p:grpSp>
        <p:nvGrpSpPr>
          <p:cNvPr id="37" name="Group 36">
            <a:extLst>
              <a:ext uri="{FF2B5EF4-FFF2-40B4-BE49-F238E27FC236}">
                <a16:creationId xmlns:a16="http://schemas.microsoft.com/office/drawing/2014/main" id="{2F5FE7AE-BAF4-63D7-7DB4-E124AF68738E}"/>
              </a:ext>
            </a:extLst>
          </p:cNvPr>
          <p:cNvGrpSpPr/>
          <p:nvPr/>
        </p:nvGrpSpPr>
        <p:grpSpPr>
          <a:xfrm>
            <a:off x="2229310" y="1186793"/>
            <a:ext cx="9039765" cy="4949168"/>
            <a:chOff x="371475" y="1186793"/>
            <a:chExt cx="9039765" cy="4949168"/>
          </a:xfrm>
        </p:grpSpPr>
        <p:cxnSp>
          <p:nvCxnSpPr>
            <p:cNvPr id="33" name="Straight Connector 32">
              <a:extLst>
                <a:ext uri="{FF2B5EF4-FFF2-40B4-BE49-F238E27FC236}">
                  <a16:creationId xmlns:a16="http://schemas.microsoft.com/office/drawing/2014/main" id="{6BF0B1E6-44EB-0F5B-BB32-5E3D698098A3}"/>
                </a:ext>
              </a:extLst>
            </p:cNvPr>
            <p:cNvCxnSpPr>
              <a:cxnSpLocks/>
            </p:cNvCxnSpPr>
            <p:nvPr/>
          </p:nvCxnSpPr>
          <p:spPr>
            <a:xfrm>
              <a:off x="7664484" y="4872604"/>
              <a:ext cx="1746756" cy="670240"/>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B357D7AF-F1F1-1BE7-5DF0-75526A8A2A11}"/>
                </a:ext>
              </a:extLst>
            </p:cNvPr>
            <p:cNvGrpSpPr/>
            <p:nvPr/>
          </p:nvGrpSpPr>
          <p:grpSpPr>
            <a:xfrm>
              <a:off x="3086662" y="2581978"/>
              <a:ext cx="5488559" cy="993618"/>
              <a:chOff x="3127302" y="2775918"/>
              <a:chExt cx="5488559" cy="993618"/>
            </a:xfrm>
          </p:grpSpPr>
          <p:pic>
            <p:nvPicPr>
              <p:cNvPr id="13" name="Picture 12" descr="A diagram of a packet&#10;&#10;Description automatically generated">
                <a:extLst>
                  <a:ext uri="{FF2B5EF4-FFF2-40B4-BE49-F238E27FC236}">
                    <a16:creationId xmlns:a16="http://schemas.microsoft.com/office/drawing/2014/main" id="{91F5C994-2602-8566-B6C8-38B5A80B83C2}"/>
                  </a:ext>
                </a:extLst>
              </p:cNvPr>
              <p:cNvPicPr>
                <a:picLocks noChangeAspect="1"/>
              </p:cNvPicPr>
              <p:nvPr/>
            </p:nvPicPr>
            <p:blipFill>
              <a:blip r:embed="rId3"/>
              <a:srcRect l="11824" t="69254" r="35890" b="16720"/>
              <a:stretch/>
            </p:blipFill>
            <p:spPr>
              <a:xfrm>
                <a:off x="3127302" y="3068320"/>
                <a:ext cx="5488559" cy="701216"/>
              </a:xfrm>
              <a:prstGeom prst="rect">
                <a:avLst/>
              </a:prstGeom>
            </p:spPr>
          </p:pic>
          <p:sp>
            <p:nvSpPr>
              <p:cNvPr id="7" name="Rectangle 6">
                <a:extLst>
                  <a:ext uri="{FF2B5EF4-FFF2-40B4-BE49-F238E27FC236}">
                    <a16:creationId xmlns:a16="http://schemas.microsoft.com/office/drawing/2014/main" id="{EF74EA37-7D72-732A-9ACA-720E61B78654}"/>
                  </a:ext>
                </a:extLst>
              </p:cNvPr>
              <p:cNvSpPr/>
              <p:nvPr/>
            </p:nvSpPr>
            <p:spPr>
              <a:xfrm>
                <a:off x="3127302" y="2775918"/>
                <a:ext cx="2341245" cy="3026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r>
                  <a:rPr kumimoji="1" lang="en-US" altLang="ja-JP" dirty="0">
                    <a:solidFill>
                      <a:schemeClr val="tx1"/>
                    </a:solidFill>
                    <a:latin typeface="Meiryo" panose="020B0604030504040204" pitchFamily="34" charset="-128"/>
                    <a:ea typeface="Meiryo" panose="020B0604030504040204" pitchFamily="34" charset="-128"/>
                  </a:rPr>
                  <a:t>Advertisement PDU</a:t>
                </a:r>
                <a:endParaRPr kumimoji="1" lang="ja-JP" altLang="en-US">
                  <a:solidFill>
                    <a:schemeClr val="tx1"/>
                  </a:solidFill>
                  <a:latin typeface="Meiryo" panose="020B0604030504040204" pitchFamily="34" charset="-128"/>
                  <a:ea typeface="Meiryo" panose="020B0604030504040204" pitchFamily="34" charset="-128"/>
                </a:endParaRPr>
              </a:p>
            </p:txBody>
          </p:sp>
        </p:grpSp>
        <p:cxnSp>
          <p:nvCxnSpPr>
            <p:cNvPr id="20" name="Straight Connector 19">
              <a:extLst>
                <a:ext uri="{FF2B5EF4-FFF2-40B4-BE49-F238E27FC236}">
                  <a16:creationId xmlns:a16="http://schemas.microsoft.com/office/drawing/2014/main" id="{4ECBDCEE-83EA-E066-DA3A-86D33311AD86}"/>
                </a:ext>
              </a:extLst>
            </p:cNvPr>
            <p:cNvCxnSpPr>
              <a:cxnSpLocks/>
            </p:cNvCxnSpPr>
            <p:nvPr/>
          </p:nvCxnSpPr>
          <p:spPr>
            <a:xfrm>
              <a:off x="3086662" y="2223902"/>
              <a:ext cx="0" cy="660774"/>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72283319-2061-72D5-E454-03C52B6A987C}"/>
                </a:ext>
              </a:extLst>
            </p:cNvPr>
            <p:cNvGrpSpPr/>
            <p:nvPr/>
          </p:nvGrpSpPr>
          <p:grpSpPr>
            <a:xfrm>
              <a:off x="371475" y="1186793"/>
              <a:ext cx="8150591" cy="1083474"/>
              <a:chOff x="371475" y="1373292"/>
              <a:chExt cx="8150591" cy="1083474"/>
            </a:xfrm>
          </p:grpSpPr>
          <p:pic>
            <p:nvPicPr>
              <p:cNvPr id="8" name="Picture 7" descr="A diagram of a packet&#10;&#10;Description automatically generated">
                <a:extLst>
                  <a:ext uri="{FF2B5EF4-FFF2-40B4-BE49-F238E27FC236}">
                    <a16:creationId xmlns:a16="http://schemas.microsoft.com/office/drawing/2014/main" id="{073AEE09-1EF6-2C85-4BB5-B1C0C5A6E32A}"/>
                  </a:ext>
                </a:extLst>
              </p:cNvPr>
              <p:cNvPicPr>
                <a:picLocks noChangeAspect="1"/>
              </p:cNvPicPr>
              <p:nvPr/>
            </p:nvPicPr>
            <p:blipFill>
              <a:blip r:embed="rId3"/>
              <a:srcRect l="11594" t="26269" r="10760" b="58121"/>
              <a:stretch/>
            </p:blipFill>
            <p:spPr>
              <a:xfrm>
                <a:off x="371475" y="1676399"/>
                <a:ext cx="8150591" cy="780367"/>
              </a:xfrm>
              <a:prstGeom prst="rect">
                <a:avLst/>
              </a:prstGeom>
            </p:spPr>
          </p:pic>
          <p:sp>
            <p:nvSpPr>
              <p:cNvPr id="9" name="Rectangle 8">
                <a:extLst>
                  <a:ext uri="{FF2B5EF4-FFF2-40B4-BE49-F238E27FC236}">
                    <a16:creationId xmlns:a16="http://schemas.microsoft.com/office/drawing/2014/main" id="{70D0DACA-DA63-6C0E-8FBF-8B35B93C9FD0}"/>
                  </a:ext>
                </a:extLst>
              </p:cNvPr>
              <p:cNvSpPr/>
              <p:nvPr/>
            </p:nvSpPr>
            <p:spPr>
              <a:xfrm>
                <a:off x="371475" y="1373292"/>
                <a:ext cx="2341245" cy="3026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r>
                  <a:rPr kumimoji="1" lang="en-US" altLang="ja-JP" dirty="0">
                    <a:solidFill>
                      <a:schemeClr val="tx1"/>
                    </a:solidFill>
                    <a:latin typeface="Meiryo" panose="020B0604030504040204" pitchFamily="34" charset="-128"/>
                    <a:ea typeface="Meiryo" panose="020B0604030504040204" pitchFamily="34" charset="-128"/>
                  </a:rPr>
                  <a:t>BLE Packet</a:t>
                </a:r>
                <a:endParaRPr kumimoji="1" lang="ja-JP" altLang="en-US">
                  <a:solidFill>
                    <a:schemeClr val="tx1"/>
                  </a:solidFill>
                  <a:latin typeface="Meiryo" panose="020B0604030504040204" pitchFamily="34" charset="-128"/>
                  <a:ea typeface="Meiryo" panose="020B0604030504040204" pitchFamily="34" charset="-128"/>
                </a:endParaRPr>
              </a:p>
            </p:txBody>
          </p:sp>
        </p:grpSp>
        <p:cxnSp>
          <p:nvCxnSpPr>
            <p:cNvPr id="22" name="Straight Connector 21">
              <a:extLst>
                <a:ext uri="{FF2B5EF4-FFF2-40B4-BE49-F238E27FC236}">
                  <a16:creationId xmlns:a16="http://schemas.microsoft.com/office/drawing/2014/main" id="{5BBBFD35-A998-58C2-7AA6-C394A61510FE}"/>
                </a:ext>
              </a:extLst>
            </p:cNvPr>
            <p:cNvCxnSpPr>
              <a:cxnSpLocks/>
            </p:cNvCxnSpPr>
            <p:nvPr/>
          </p:nvCxnSpPr>
          <p:spPr>
            <a:xfrm>
              <a:off x="4641142" y="3575596"/>
              <a:ext cx="0" cy="663895"/>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0CDF4619-8B71-D144-62D4-FEBDC8CE46D2}"/>
                </a:ext>
              </a:extLst>
            </p:cNvPr>
            <p:cNvGrpSpPr/>
            <p:nvPr/>
          </p:nvGrpSpPr>
          <p:grpSpPr>
            <a:xfrm>
              <a:off x="4620431" y="3887307"/>
              <a:ext cx="3044053" cy="985297"/>
              <a:chOff x="5871581" y="3998087"/>
              <a:chExt cx="3044053" cy="985297"/>
            </a:xfrm>
          </p:grpSpPr>
          <p:pic>
            <p:nvPicPr>
              <p:cNvPr id="10" name="Picture 9" descr="A diagram of a advertisement&#10;&#10;Description automatically generated with medium confidence">
                <a:extLst>
                  <a:ext uri="{FF2B5EF4-FFF2-40B4-BE49-F238E27FC236}">
                    <a16:creationId xmlns:a16="http://schemas.microsoft.com/office/drawing/2014/main" id="{949D6D7C-81A0-2B6D-4BC4-F8D164EB9E23}"/>
                  </a:ext>
                </a:extLst>
              </p:cNvPr>
              <p:cNvPicPr>
                <a:picLocks noChangeAspect="1"/>
              </p:cNvPicPr>
              <p:nvPr/>
            </p:nvPicPr>
            <p:blipFill>
              <a:blip r:embed="rId4"/>
              <a:srcRect l="9411" t="63950" r="36602" b="18905"/>
              <a:stretch/>
            </p:blipFill>
            <p:spPr>
              <a:xfrm>
                <a:off x="5871581" y="4282168"/>
                <a:ext cx="3044053" cy="701216"/>
              </a:xfrm>
              <a:prstGeom prst="rect">
                <a:avLst/>
              </a:prstGeom>
            </p:spPr>
          </p:pic>
          <p:sp>
            <p:nvSpPr>
              <p:cNvPr id="11" name="Rectangle 10">
                <a:extLst>
                  <a:ext uri="{FF2B5EF4-FFF2-40B4-BE49-F238E27FC236}">
                    <a16:creationId xmlns:a16="http://schemas.microsoft.com/office/drawing/2014/main" id="{F5AF970B-2937-2551-1042-EAFA731114F3}"/>
                  </a:ext>
                </a:extLst>
              </p:cNvPr>
              <p:cNvSpPr/>
              <p:nvPr/>
            </p:nvSpPr>
            <p:spPr>
              <a:xfrm>
                <a:off x="5871581" y="3998087"/>
                <a:ext cx="2341245" cy="3026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r>
                  <a:rPr kumimoji="1" lang="en-US" altLang="ja-JP" dirty="0">
                    <a:solidFill>
                      <a:schemeClr val="tx1"/>
                    </a:solidFill>
                    <a:latin typeface="Meiryo" panose="020B0604030504040204" pitchFamily="34" charset="-128"/>
                    <a:ea typeface="Meiryo" panose="020B0604030504040204" pitchFamily="34" charset="-128"/>
                  </a:rPr>
                  <a:t>Payload</a:t>
                </a:r>
                <a:endParaRPr kumimoji="1" lang="ja-JP" altLang="en-US">
                  <a:solidFill>
                    <a:schemeClr val="tx1"/>
                  </a:solidFill>
                  <a:latin typeface="Meiryo" panose="020B0604030504040204" pitchFamily="34" charset="-128"/>
                  <a:ea typeface="Meiryo" panose="020B0604030504040204" pitchFamily="34" charset="-128"/>
                </a:endParaRPr>
              </a:p>
            </p:txBody>
          </p:sp>
        </p:grpSp>
        <p:grpSp>
          <p:nvGrpSpPr>
            <p:cNvPr id="18" name="Group 17">
              <a:extLst>
                <a:ext uri="{FF2B5EF4-FFF2-40B4-BE49-F238E27FC236}">
                  <a16:creationId xmlns:a16="http://schemas.microsoft.com/office/drawing/2014/main" id="{7C5A57ED-6E35-3E0A-4B25-7F5E31FF47BA}"/>
                </a:ext>
              </a:extLst>
            </p:cNvPr>
            <p:cNvGrpSpPr/>
            <p:nvPr/>
          </p:nvGrpSpPr>
          <p:grpSpPr>
            <a:xfrm>
              <a:off x="5939693" y="5199941"/>
              <a:ext cx="3471547" cy="936020"/>
              <a:chOff x="8348978" y="5193318"/>
              <a:chExt cx="3471547" cy="936020"/>
            </a:xfrm>
          </p:grpSpPr>
          <p:pic>
            <p:nvPicPr>
              <p:cNvPr id="4" name="Picture 3" descr="A blue rectangular boxes with black text&#10;&#10;Description automatically generated">
                <a:extLst>
                  <a:ext uri="{FF2B5EF4-FFF2-40B4-BE49-F238E27FC236}">
                    <a16:creationId xmlns:a16="http://schemas.microsoft.com/office/drawing/2014/main" id="{35931EA9-4689-E0B8-C920-43F78EFD00F0}"/>
                  </a:ext>
                </a:extLst>
              </p:cNvPr>
              <p:cNvPicPr>
                <a:picLocks noChangeAspect="1"/>
              </p:cNvPicPr>
              <p:nvPr/>
            </p:nvPicPr>
            <p:blipFill>
              <a:blip r:embed="rId5"/>
              <a:srcRect l="1935" t="40916" r="4566" b="5797"/>
              <a:stretch/>
            </p:blipFill>
            <p:spPr>
              <a:xfrm>
                <a:off x="8348978" y="5496016"/>
                <a:ext cx="3471547" cy="633322"/>
              </a:xfrm>
              <a:prstGeom prst="rect">
                <a:avLst/>
              </a:prstGeom>
            </p:spPr>
          </p:pic>
          <p:sp>
            <p:nvSpPr>
              <p:cNvPr id="12" name="Rectangle 11">
                <a:extLst>
                  <a:ext uri="{FF2B5EF4-FFF2-40B4-BE49-F238E27FC236}">
                    <a16:creationId xmlns:a16="http://schemas.microsoft.com/office/drawing/2014/main" id="{5297EA41-9045-9291-C512-5FC26E60206E}"/>
                  </a:ext>
                </a:extLst>
              </p:cNvPr>
              <p:cNvSpPr/>
              <p:nvPr/>
            </p:nvSpPr>
            <p:spPr>
              <a:xfrm>
                <a:off x="8348978" y="5193318"/>
                <a:ext cx="2341245" cy="3026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r>
                  <a:rPr kumimoji="1" lang="en-US" altLang="ja-JP" dirty="0">
                    <a:solidFill>
                      <a:schemeClr val="tx1"/>
                    </a:solidFill>
                    <a:latin typeface="Meiryo" panose="020B0604030504040204" pitchFamily="34" charset="-128"/>
                    <a:ea typeface="Meiryo" panose="020B0604030504040204" pitchFamily="34" charset="-128"/>
                  </a:rPr>
                  <a:t>Adv Data</a:t>
                </a:r>
                <a:endParaRPr kumimoji="1" lang="ja-JP" altLang="en-US">
                  <a:solidFill>
                    <a:schemeClr val="tx1"/>
                  </a:solidFill>
                  <a:latin typeface="Meiryo" panose="020B0604030504040204" pitchFamily="34" charset="-128"/>
                  <a:ea typeface="Meiryo" panose="020B0604030504040204" pitchFamily="34" charset="-128"/>
                </a:endParaRPr>
              </a:p>
            </p:txBody>
          </p:sp>
        </p:grpSp>
        <p:cxnSp>
          <p:nvCxnSpPr>
            <p:cNvPr id="26" name="Straight Connector 25">
              <a:extLst>
                <a:ext uri="{FF2B5EF4-FFF2-40B4-BE49-F238E27FC236}">
                  <a16:creationId xmlns:a16="http://schemas.microsoft.com/office/drawing/2014/main" id="{F35B69DB-CFF4-F14B-5B8F-9397BB711F4C}"/>
                </a:ext>
              </a:extLst>
            </p:cNvPr>
            <p:cNvCxnSpPr>
              <a:cxnSpLocks/>
            </p:cNvCxnSpPr>
            <p:nvPr/>
          </p:nvCxnSpPr>
          <p:spPr>
            <a:xfrm>
              <a:off x="5965329" y="4832035"/>
              <a:ext cx="0" cy="663895"/>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D0BFD05-21C1-39AC-B1B3-F066E89EEAC7}"/>
                </a:ext>
              </a:extLst>
            </p:cNvPr>
            <p:cNvCxnSpPr>
              <a:cxnSpLocks/>
            </p:cNvCxnSpPr>
            <p:nvPr/>
          </p:nvCxnSpPr>
          <p:spPr>
            <a:xfrm>
              <a:off x="6919332" y="2232350"/>
              <a:ext cx="1602734" cy="652326"/>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C858EF1-C088-98BB-45AE-A56E7E1C706F}"/>
                </a:ext>
              </a:extLst>
            </p:cNvPr>
            <p:cNvCxnSpPr>
              <a:cxnSpLocks/>
            </p:cNvCxnSpPr>
            <p:nvPr/>
          </p:nvCxnSpPr>
          <p:spPr>
            <a:xfrm flipV="1">
              <a:off x="7664484" y="3575596"/>
              <a:ext cx="857582" cy="614409"/>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9E19AF7E-3D00-3E7B-B5C7-796B661CC2F8}"/>
              </a:ext>
            </a:extLst>
          </p:cNvPr>
          <p:cNvGrpSpPr/>
          <p:nvPr/>
        </p:nvGrpSpPr>
        <p:grpSpPr>
          <a:xfrm>
            <a:off x="561009" y="1186793"/>
            <a:ext cx="1639956" cy="4949168"/>
            <a:chOff x="561009" y="1186793"/>
            <a:chExt cx="1639956" cy="4949168"/>
          </a:xfrm>
        </p:grpSpPr>
        <p:sp>
          <p:nvSpPr>
            <p:cNvPr id="38" name="テキスト ボックス 9">
              <a:extLst>
                <a:ext uri="{FF2B5EF4-FFF2-40B4-BE49-F238E27FC236}">
                  <a16:creationId xmlns:a16="http://schemas.microsoft.com/office/drawing/2014/main" id="{49895F44-7CE3-13B8-CBC0-E62248274DD9}"/>
                </a:ext>
              </a:extLst>
            </p:cNvPr>
            <p:cNvSpPr txBox="1"/>
            <p:nvPr/>
          </p:nvSpPr>
          <p:spPr>
            <a:xfrm>
              <a:off x="698889" y="5816399"/>
              <a:ext cx="1364197" cy="319562"/>
            </a:xfrm>
            <a:prstGeom prst="rect">
              <a:avLst/>
            </a:prstGeom>
            <a:noFill/>
          </p:spPr>
          <p:txBody>
            <a:bodyPr wrap="square" lIns="36000" tIns="36000" rIns="36000" bIns="36000" rtlCol="0" anchor="t">
              <a:noAutofit/>
            </a:bodyPr>
            <a:lstStyle/>
            <a:p>
              <a:pPr algn="ctr">
                <a:buClr>
                  <a:schemeClr val="accent1"/>
                </a:buClr>
              </a:pPr>
              <a:r>
                <a:rPr kumimoji="1" lang="en-US" altLang="ja-JP" dirty="0">
                  <a:solidFill>
                    <a:schemeClr val="accent1"/>
                  </a:solidFill>
                  <a:latin typeface="Meiryo" panose="020B0604030504040204" pitchFamily="34" charset="-128"/>
                  <a:ea typeface="Meiryo" panose="020B0604030504040204" pitchFamily="34" charset="-128"/>
                </a:rPr>
                <a:t>Low level</a:t>
              </a:r>
              <a:endParaRPr kumimoji="1" lang="ja-JP" altLang="en-US" dirty="0">
                <a:solidFill>
                  <a:schemeClr val="accent1"/>
                </a:solidFill>
                <a:latin typeface="Meiryo" panose="020B0604030504040204" pitchFamily="34" charset="-128"/>
                <a:ea typeface="Meiryo" panose="020B0604030504040204" pitchFamily="34" charset="-128"/>
              </a:endParaRPr>
            </a:p>
          </p:txBody>
        </p:sp>
        <p:sp>
          <p:nvSpPr>
            <p:cNvPr id="39" name="テキスト ボックス 10">
              <a:extLst>
                <a:ext uri="{FF2B5EF4-FFF2-40B4-BE49-F238E27FC236}">
                  <a16:creationId xmlns:a16="http://schemas.microsoft.com/office/drawing/2014/main" id="{546F6109-A3D9-BB7D-0D21-EEF4A3A74CCA}"/>
                </a:ext>
              </a:extLst>
            </p:cNvPr>
            <p:cNvSpPr txBox="1"/>
            <p:nvPr/>
          </p:nvSpPr>
          <p:spPr>
            <a:xfrm>
              <a:off x="561009" y="1186793"/>
              <a:ext cx="1639956" cy="319562"/>
            </a:xfrm>
            <a:prstGeom prst="rect">
              <a:avLst/>
            </a:prstGeom>
            <a:noFill/>
          </p:spPr>
          <p:txBody>
            <a:bodyPr wrap="square" lIns="36000" tIns="36000" rIns="36000" bIns="36000" rtlCol="0" anchor="t">
              <a:noAutofit/>
            </a:bodyPr>
            <a:lstStyle/>
            <a:p>
              <a:pPr algn="ctr">
                <a:buClr>
                  <a:schemeClr val="accent1"/>
                </a:buClr>
              </a:pPr>
              <a:r>
                <a:rPr kumimoji="1" lang="en-US" altLang="ja-JP" dirty="0">
                  <a:solidFill>
                    <a:schemeClr val="accent1"/>
                  </a:solidFill>
                  <a:latin typeface="Meiryo" panose="020B0604030504040204" pitchFamily="34" charset="-128"/>
                  <a:ea typeface="Meiryo" panose="020B0604030504040204" pitchFamily="34" charset="-128"/>
                </a:rPr>
                <a:t>High level</a:t>
              </a:r>
              <a:endParaRPr kumimoji="1" lang="ja-JP" altLang="en-US" dirty="0">
                <a:solidFill>
                  <a:schemeClr val="accent1"/>
                </a:solidFill>
                <a:latin typeface="Meiryo" panose="020B0604030504040204" pitchFamily="34" charset="-128"/>
                <a:ea typeface="Meiryo" panose="020B0604030504040204" pitchFamily="34" charset="-128"/>
              </a:endParaRPr>
            </a:p>
          </p:txBody>
        </p:sp>
        <p:sp>
          <p:nvSpPr>
            <p:cNvPr id="40" name="右矢印 58">
              <a:extLst>
                <a:ext uri="{FF2B5EF4-FFF2-40B4-BE49-F238E27FC236}">
                  <a16:creationId xmlns:a16="http://schemas.microsoft.com/office/drawing/2014/main" id="{E843C902-279A-6957-A413-6B1615A255A6}"/>
                </a:ext>
              </a:extLst>
            </p:cNvPr>
            <p:cNvSpPr/>
            <p:nvPr/>
          </p:nvSpPr>
          <p:spPr>
            <a:xfrm rot="16200000">
              <a:off x="-753894" y="3501572"/>
              <a:ext cx="4269764" cy="319609"/>
            </a:xfrm>
            <a:prstGeom prst="rightArrow">
              <a:avLst>
                <a:gd name="adj1" fmla="val 50000"/>
                <a:gd name="adj2" fmla="val 96430"/>
              </a:avLst>
            </a:prstGeom>
            <a:gradFill flip="none" rotWithShape="1">
              <a:gsLst>
                <a:gs pos="0">
                  <a:srgbClr val="B9E6FD">
                    <a:lumMod val="100000"/>
                  </a:srgbClr>
                </a:gs>
                <a:gs pos="9000">
                  <a:schemeClr val="accent1">
                    <a:lumMod val="45000"/>
                    <a:lumOff val="55000"/>
                  </a:schemeClr>
                </a:gs>
                <a:gs pos="31000">
                  <a:srgbClr val="046294">
                    <a:lumMod val="70000"/>
                    <a:lumOff val="30000"/>
                  </a:srgbClr>
                </a:gs>
                <a:gs pos="100000">
                  <a:srgbClr val="046294"/>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dirty="0">
                <a:latin typeface="Meiryo" panose="020B0604030504040204" pitchFamily="34" charset="-128"/>
                <a:ea typeface="Meiryo" panose="020B0604030504040204" pitchFamily="34" charset="-128"/>
              </a:endParaRPr>
            </a:p>
          </p:txBody>
        </p:sp>
      </p:grpSp>
      <p:sp>
        <p:nvSpPr>
          <p:cNvPr id="5" name="Rectangle 4">
            <a:extLst>
              <a:ext uri="{FF2B5EF4-FFF2-40B4-BE49-F238E27FC236}">
                <a16:creationId xmlns:a16="http://schemas.microsoft.com/office/drawing/2014/main" id="{A1F4333A-DA01-2846-A67E-788811C3B7D4}"/>
              </a:ext>
            </a:extLst>
          </p:cNvPr>
          <p:cNvSpPr/>
          <p:nvPr/>
        </p:nvSpPr>
        <p:spPr>
          <a:xfrm>
            <a:off x="371475" y="6189549"/>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r>
              <a:rPr kumimoji="1" lang="en-US" sz="1000" dirty="0">
                <a:solidFill>
                  <a:schemeClr val="tx1">
                    <a:lumMod val="20000"/>
                    <a:lumOff val="80000"/>
                  </a:schemeClr>
                </a:solidFill>
                <a:latin typeface="Meiryo" panose="020B0604030504040204" pitchFamily="34" charset="-128"/>
                <a:ea typeface="Meiryo" panose="020B0604030504040204" pitchFamily="34" charset="-128"/>
                <a:hlinkClick r:id="rId6">
                  <a:extLst>
                    <a:ext uri="{A12FA001-AC4F-418D-AE19-62706E023703}">
                      <ahyp:hlinkClr xmlns:ahyp="http://schemas.microsoft.com/office/drawing/2018/hyperlinkcolor" val="tx"/>
                    </a:ext>
                  </a:extLst>
                </a:hlinkClick>
              </a:rPr>
              <a:t>https://academy.nordicsemi.com/courses/bluetooth-low-energy-fundamentals/lessons/lesson-2-bluetooth-le-advertising/topic/advertisement-packet/</a:t>
            </a:r>
            <a:r>
              <a:rPr kumimoji="1" lang="en-US" sz="1000" dirty="0">
                <a:solidFill>
                  <a:schemeClr val="tx1">
                    <a:lumMod val="20000"/>
                    <a:lumOff val="80000"/>
                  </a:schemeClr>
                </a:solidFill>
                <a:latin typeface="Meiryo" panose="020B0604030504040204" pitchFamily="34" charset="-128"/>
                <a:ea typeface="Meiryo" panose="020B0604030504040204" pitchFamily="34" charset="-128"/>
              </a:rPr>
              <a:t> </a:t>
            </a:r>
          </a:p>
        </p:txBody>
      </p:sp>
      <p:sp>
        <p:nvSpPr>
          <p:cNvPr id="6" name="Slide Number Placeholder 5">
            <a:extLst>
              <a:ext uri="{FF2B5EF4-FFF2-40B4-BE49-F238E27FC236}">
                <a16:creationId xmlns:a16="http://schemas.microsoft.com/office/drawing/2014/main" id="{F6264345-90FB-6540-008D-8ED04B2AA62C}"/>
              </a:ext>
            </a:extLst>
          </p:cNvPr>
          <p:cNvSpPr>
            <a:spLocks noGrp="1"/>
          </p:cNvSpPr>
          <p:nvPr>
            <p:ph type="sldNum" sz="quarter" idx="11"/>
          </p:nvPr>
        </p:nvSpPr>
        <p:spPr/>
        <p:txBody>
          <a:bodyPr/>
          <a:lstStyle/>
          <a:p>
            <a:fld id="{CE884680-B901-7B4E-B61D-104198092958}" type="slidenum">
              <a:rPr lang="ja-JP" altLang="en-US" smtClean="0"/>
              <a:pPr/>
              <a:t>11</a:t>
            </a:fld>
            <a:endParaRPr lang="ja-JP" altLang="en-US"/>
          </a:p>
        </p:txBody>
      </p:sp>
    </p:spTree>
    <p:extLst>
      <p:ext uri="{BB962C8B-B14F-4D97-AF65-F5344CB8AC3E}">
        <p14:creationId xmlns:p14="http://schemas.microsoft.com/office/powerpoint/2010/main" val="3201720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289CB-16D5-29AD-AB8D-245F27B1B02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BF34389-BB7C-1DE9-6561-7E5DF3502006}"/>
              </a:ext>
            </a:extLst>
          </p:cNvPr>
          <p:cNvSpPr>
            <a:spLocks noGrp="1"/>
          </p:cNvSpPr>
          <p:nvPr>
            <p:ph type="title"/>
          </p:nvPr>
        </p:nvSpPr>
        <p:spPr>
          <a:xfrm>
            <a:off x="371475" y="372382"/>
            <a:ext cx="11449050" cy="414335"/>
          </a:xfrm>
        </p:spPr>
        <p:txBody>
          <a:bodyPr/>
          <a:lstStyle/>
          <a:p>
            <a:r>
              <a:rPr lang="en-GB" dirty="0"/>
              <a:t>Synthetic data</a:t>
            </a:r>
            <a:endParaRPr kumimoji="1" lang="ja-JP" altLang="en-US"/>
          </a:p>
        </p:txBody>
      </p:sp>
      <p:sp>
        <p:nvSpPr>
          <p:cNvPr id="6" name="テキスト ボックス 5">
            <a:extLst>
              <a:ext uri="{FF2B5EF4-FFF2-40B4-BE49-F238E27FC236}">
                <a16:creationId xmlns:a16="http://schemas.microsoft.com/office/drawing/2014/main" id="{AEDEF90B-BFE3-D3CC-5BD9-2BFEF6576864}"/>
              </a:ext>
            </a:extLst>
          </p:cNvPr>
          <p:cNvSpPr txBox="1"/>
          <p:nvPr/>
        </p:nvSpPr>
        <p:spPr>
          <a:xfrm>
            <a:off x="371476" y="1160463"/>
            <a:ext cx="5486400" cy="828675"/>
          </a:xfrm>
          <a:prstGeom prst="rect">
            <a:avLst/>
          </a:prstGeom>
          <a:noFill/>
        </p:spPr>
        <p:txBody>
          <a:bodyPr wrap="none" lIns="731520" tIns="36000" rIns="36000" bIns="36000" rtlCol="0" anchor="b">
            <a:noAutofit/>
          </a:bodyPr>
          <a:lstStyle/>
          <a:p>
            <a:pPr>
              <a:buClr>
                <a:schemeClr val="accent1"/>
              </a:buClr>
            </a:pPr>
            <a:r>
              <a:rPr kumimoji="1" lang="en-US" altLang="ja-JP" dirty="0">
                <a:solidFill>
                  <a:schemeClr val="accent1"/>
                </a:solidFill>
                <a:latin typeface="Meiryo" panose="020B0604030504040204" pitchFamily="34" charset="-128"/>
                <a:ea typeface="Meiryo" panose="020B0604030504040204" pitchFamily="34" charset="-128"/>
              </a:rPr>
              <a:t>Overview of synthetic </a:t>
            </a:r>
            <a:r>
              <a:rPr lang="en-US" altLang="ja-JP" dirty="0">
                <a:solidFill>
                  <a:schemeClr val="accent1"/>
                </a:solidFill>
                <a:latin typeface="Meiryo" panose="020B0604030504040204" pitchFamily="34" charset="-128"/>
                <a:ea typeface="Meiryo" panose="020B0604030504040204" pitchFamily="34" charset="-128"/>
              </a:rPr>
              <a:t>d</a:t>
            </a:r>
            <a:r>
              <a:rPr kumimoji="1" lang="en-US" altLang="ja-JP" dirty="0">
                <a:solidFill>
                  <a:schemeClr val="accent1"/>
                </a:solidFill>
                <a:latin typeface="Meiryo" panose="020B0604030504040204" pitchFamily="34" charset="-128"/>
                <a:ea typeface="Meiryo" panose="020B0604030504040204" pitchFamily="34" charset="-128"/>
              </a:rPr>
              <a:t>ata</a:t>
            </a:r>
            <a:endParaRPr kumimoji="1" lang="ja-JP" altLang="en-US">
              <a:solidFill>
                <a:schemeClr val="accent1"/>
              </a:solidFill>
              <a:latin typeface="Meiryo" panose="020B0604030504040204" pitchFamily="34" charset="-128"/>
              <a:ea typeface="Meiryo" panose="020B0604030504040204" pitchFamily="34" charset="-128"/>
            </a:endParaRPr>
          </a:p>
        </p:txBody>
      </p:sp>
      <p:cxnSp>
        <p:nvCxnSpPr>
          <p:cNvPr id="7" name="直線コネクタ 6">
            <a:extLst>
              <a:ext uri="{FF2B5EF4-FFF2-40B4-BE49-F238E27FC236}">
                <a16:creationId xmlns:a16="http://schemas.microsoft.com/office/drawing/2014/main" id="{D5E82AFA-AD5F-D821-B670-8B3EF0399BE4}"/>
              </a:ext>
            </a:extLst>
          </p:cNvPr>
          <p:cNvCxnSpPr>
            <a:cxnSpLocks/>
          </p:cNvCxnSpPr>
          <p:nvPr/>
        </p:nvCxnSpPr>
        <p:spPr>
          <a:xfrm>
            <a:off x="371478" y="1989138"/>
            <a:ext cx="5626615"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A3E46191-BAEC-0C10-F4AE-E05EBADF233C}"/>
              </a:ext>
            </a:extLst>
          </p:cNvPr>
          <p:cNvCxnSpPr>
            <a:cxnSpLocks/>
          </p:cNvCxnSpPr>
          <p:nvPr/>
        </p:nvCxnSpPr>
        <p:spPr>
          <a:xfrm>
            <a:off x="6193913" y="1989138"/>
            <a:ext cx="5626615"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55" name="グラフィックス 9" descr="Clipboard Ticked outline">
            <a:extLst>
              <a:ext uri="{FF2B5EF4-FFF2-40B4-BE49-F238E27FC236}">
                <a16:creationId xmlns:a16="http://schemas.microsoft.com/office/drawing/2014/main" id="{D2BED184-D5A3-2302-DE23-80F228B6243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71477" y="1269138"/>
            <a:ext cx="720000" cy="720000"/>
          </a:xfrm>
          <a:prstGeom prst="rect">
            <a:avLst/>
          </a:prstGeom>
        </p:spPr>
      </p:pic>
      <p:sp>
        <p:nvSpPr>
          <p:cNvPr id="59" name="テキスト ボックス 5">
            <a:extLst>
              <a:ext uri="{FF2B5EF4-FFF2-40B4-BE49-F238E27FC236}">
                <a16:creationId xmlns:a16="http://schemas.microsoft.com/office/drawing/2014/main" id="{6C14167C-6A55-0469-C7C6-688C99B66A7F}"/>
              </a:ext>
            </a:extLst>
          </p:cNvPr>
          <p:cNvSpPr txBox="1"/>
          <p:nvPr/>
        </p:nvSpPr>
        <p:spPr>
          <a:xfrm>
            <a:off x="6114342" y="1160463"/>
            <a:ext cx="5706183" cy="828675"/>
          </a:xfrm>
          <a:prstGeom prst="rect">
            <a:avLst/>
          </a:prstGeom>
          <a:noFill/>
        </p:spPr>
        <p:txBody>
          <a:bodyPr wrap="none" lIns="731520" tIns="36000" rIns="36000" bIns="36000" rtlCol="0" anchor="b">
            <a:noAutofit/>
          </a:bodyPr>
          <a:lstStyle>
            <a:defPPr>
              <a:defRPr lang="ja-JP"/>
            </a:defPPr>
            <a:lvl1pPr>
              <a:buClr>
                <a:schemeClr val="accent1"/>
              </a:buClr>
              <a:defRPr>
                <a:solidFill>
                  <a:schemeClr val="accent1"/>
                </a:solidFill>
                <a:latin typeface="Trebuchet MS" panose="020B0703020202090204" pitchFamily="34" charset="0"/>
                <a:ea typeface="Meiryo" panose="020B0604030504040204" pitchFamily="34" charset="-128"/>
              </a:defRPr>
            </a:lvl1pPr>
          </a:lstStyle>
          <a:p>
            <a:r>
              <a:rPr lang="en-US" altLang="ja-JP" dirty="0">
                <a:latin typeface="Meiryo" panose="020B0604030504040204" pitchFamily="34" charset="-128"/>
              </a:rPr>
              <a:t>How to generate synthetic data</a:t>
            </a:r>
            <a:endParaRPr lang="ja-JP" altLang="en-US">
              <a:latin typeface="Meiryo" panose="020B0604030504040204" pitchFamily="34" charset="-128"/>
            </a:endParaRPr>
          </a:p>
        </p:txBody>
      </p:sp>
      <p:pic>
        <p:nvPicPr>
          <p:cNvPr id="58" name="グラフィックス 9" descr="Circles with arrows with solid fill">
            <a:extLst>
              <a:ext uri="{FF2B5EF4-FFF2-40B4-BE49-F238E27FC236}">
                <a16:creationId xmlns:a16="http://schemas.microsoft.com/office/drawing/2014/main" id="{B61B049F-C40D-FCA0-7A39-FA2AA0A2F65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114342" y="1269138"/>
            <a:ext cx="720000" cy="720000"/>
          </a:xfrm>
          <a:prstGeom prst="rect">
            <a:avLst/>
          </a:prstGeom>
        </p:spPr>
      </p:pic>
      <p:sp>
        <p:nvSpPr>
          <p:cNvPr id="11" name="テキスト ボックス 35">
            <a:extLst>
              <a:ext uri="{FF2B5EF4-FFF2-40B4-BE49-F238E27FC236}">
                <a16:creationId xmlns:a16="http://schemas.microsoft.com/office/drawing/2014/main" id="{4EB89C65-85D7-8272-9EE5-7D0BBE73268E}"/>
              </a:ext>
            </a:extLst>
          </p:cNvPr>
          <p:cNvSpPr txBox="1"/>
          <p:nvPr/>
        </p:nvSpPr>
        <p:spPr>
          <a:xfrm>
            <a:off x="371478" y="1989139"/>
            <a:ext cx="5626615" cy="828673"/>
          </a:xfrm>
          <a:prstGeom prst="rect">
            <a:avLst/>
          </a:prstGeom>
          <a:noFill/>
        </p:spPr>
        <p:txBody>
          <a:bodyPr wrap="square" lIns="182880" tIns="91440" rIns="36000" bIns="91440" rtlCol="0" anchor="t">
            <a:noAutofit/>
          </a:bodyPr>
          <a:lstStyle/>
          <a:p>
            <a:pPr algn="l">
              <a:buClr>
                <a:schemeClr val="accent1"/>
              </a:buClr>
            </a:pPr>
            <a:r>
              <a:rPr kumimoji="1" lang="en-US" altLang="ja-JP" dirty="0">
                <a:solidFill>
                  <a:schemeClr val="accent1"/>
                </a:solidFill>
                <a:latin typeface="Meiryo" panose="020B0604030504040204" pitchFamily="34" charset="-128"/>
                <a:ea typeface="Meiryo" panose="020B0604030504040204" pitchFamily="34" charset="-128"/>
              </a:rPr>
              <a:t>What is synthetic data?</a:t>
            </a:r>
          </a:p>
          <a:p>
            <a:pPr algn="l">
              <a:buClr>
                <a:schemeClr val="accent1"/>
              </a:buClr>
            </a:pPr>
            <a:r>
              <a:rPr lang="en-US" altLang="ja-JP" sz="1600" dirty="0">
                <a:solidFill>
                  <a:schemeClr val="tx1">
                    <a:lumMod val="75000"/>
                  </a:schemeClr>
                </a:solidFill>
                <a:latin typeface="Meiryo" panose="020B0604030504040204" pitchFamily="34" charset="-128"/>
                <a:ea typeface="Meiryo" panose="020B0604030504040204" pitchFamily="34" charset="-128"/>
              </a:rPr>
              <a:t>Synthetic data is artificial data created to mimic real-world data characteristics and structures.</a:t>
            </a:r>
          </a:p>
        </p:txBody>
      </p:sp>
      <p:sp>
        <p:nvSpPr>
          <p:cNvPr id="3" name="テキスト ボックス 35">
            <a:extLst>
              <a:ext uri="{FF2B5EF4-FFF2-40B4-BE49-F238E27FC236}">
                <a16:creationId xmlns:a16="http://schemas.microsoft.com/office/drawing/2014/main" id="{53B85482-49C0-28F1-993C-3076156C35EA}"/>
              </a:ext>
            </a:extLst>
          </p:cNvPr>
          <p:cNvSpPr txBox="1"/>
          <p:nvPr/>
        </p:nvSpPr>
        <p:spPr>
          <a:xfrm>
            <a:off x="371478" y="2870565"/>
            <a:ext cx="5626615" cy="366650"/>
          </a:xfrm>
          <a:prstGeom prst="rect">
            <a:avLst/>
          </a:prstGeom>
          <a:noFill/>
        </p:spPr>
        <p:txBody>
          <a:bodyPr wrap="square" lIns="182880" tIns="91440" rIns="36000" bIns="91440" rtlCol="0" anchor="t">
            <a:noAutofit/>
          </a:bodyPr>
          <a:lstStyle/>
          <a:p>
            <a:pPr algn="l">
              <a:buClr>
                <a:schemeClr val="accent1"/>
              </a:buClr>
            </a:pPr>
            <a:r>
              <a:rPr kumimoji="1" lang="en-US" altLang="ja-JP" dirty="0">
                <a:solidFill>
                  <a:schemeClr val="accent1"/>
                </a:solidFill>
                <a:latin typeface="Meiryo" panose="020B0604030504040204" pitchFamily="34" charset="-128"/>
                <a:ea typeface="Meiryo" panose="020B0604030504040204" pitchFamily="34" charset="-128"/>
              </a:rPr>
              <a:t>What are the benefits of synthetic data?</a:t>
            </a:r>
          </a:p>
        </p:txBody>
      </p:sp>
      <p:grpSp>
        <p:nvGrpSpPr>
          <p:cNvPr id="25" name="Group 24">
            <a:extLst>
              <a:ext uri="{FF2B5EF4-FFF2-40B4-BE49-F238E27FC236}">
                <a16:creationId xmlns:a16="http://schemas.microsoft.com/office/drawing/2014/main" id="{65BE398B-E551-DEEE-821F-D6780900599B}"/>
              </a:ext>
            </a:extLst>
          </p:cNvPr>
          <p:cNvGrpSpPr/>
          <p:nvPr/>
        </p:nvGrpSpPr>
        <p:grpSpPr>
          <a:xfrm>
            <a:off x="598053" y="3310633"/>
            <a:ext cx="5173463" cy="2700787"/>
            <a:chOff x="551477" y="3310633"/>
            <a:chExt cx="5173463" cy="2700787"/>
          </a:xfrm>
        </p:grpSpPr>
        <p:grpSp>
          <p:nvGrpSpPr>
            <p:cNvPr id="24" name="Group 23">
              <a:extLst>
                <a:ext uri="{FF2B5EF4-FFF2-40B4-BE49-F238E27FC236}">
                  <a16:creationId xmlns:a16="http://schemas.microsoft.com/office/drawing/2014/main" id="{5CA2945A-C1CE-FCFA-409E-36C32C0321FA}"/>
                </a:ext>
              </a:extLst>
            </p:cNvPr>
            <p:cNvGrpSpPr/>
            <p:nvPr/>
          </p:nvGrpSpPr>
          <p:grpSpPr>
            <a:xfrm>
              <a:off x="551477" y="3310633"/>
              <a:ext cx="5173463" cy="422558"/>
              <a:chOff x="551477" y="3310633"/>
              <a:chExt cx="5173463" cy="422558"/>
            </a:xfrm>
          </p:grpSpPr>
          <p:sp>
            <p:nvSpPr>
              <p:cNvPr id="4" name="円/楕円 34">
                <a:extLst>
                  <a:ext uri="{FF2B5EF4-FFF2-40B4-BE49-F238E27FC236}">
                    <a16:creationId xmlns:a16="http://schemas.microsoft.com/office/drawing/2014/main" id="{52551364-3CD6-1F44-ACE4-4FFB57E03915}"/>
                  </a:ext>
                </a:extLst>
              </p:cNvPr>
              <p:cNvSpPr>
                <a:spLocks noChangeAspect="1"/>
              </p:cNvSpPr>
              <p:nvPr/>
            </p:nvSpPr>
            <p:spPr>
              <a:xfrm>
                <a:off x="551477" y="3310633"/>
                <a:ext cx="422558" cy="4225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r>
                  <a:rPr lang="en-US" altLang="ja-JP" dirty="0">
                    <a:solidFill>
                      <a:srgbClr val="FFFFFF"/>
                    </a:solidFill>
                    <a:latin typeface="Meiryo" panose="020B0604030504040204" pitchFamily="34" charset="-128"/>
                    <a:ea typeface="Meiryo" panose="020B0604030504040204" pitchFamily="34" charset="-128"/>
                  </a:rPr>
                  <a:t>1</a:t>
                </a:r>
                <a:endParaRPr kumimoji="1" lang="ja-JP" altLang="en-US" sz="18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endParaRPr>
              </a:p>
            </p:txBody>
          </p:sp>
          <p:sp>
            <p:nvSpPr>
              <p:cNvPr id="14" name="Rectangle 13">
                <a:extLst>
                  <a:ext uri="{FF2B5EF4-FFF2-40B4-BE49-F238E27FC236}">
                    <a16:creationId xmlns:a16="http://schemas.microsoft.com/office/drawing/2014/main" id="{F1B4FD4B-BC7A-1ECD-560C-6671D589FD57}"/>
                  </a:ext>
                </a:extLst>
              </p:cNvPr>
              <p:cNvSpPr/>
              <p:nvPr/>
            </p:nvSpPr>
            <p:spPr>
              <a:xfrm>
                <a:off x="1091478" y="3341230"/>
                <a:ext cx="4633462"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buClr>
                    <a:schemeClr val="accent1"/>
                  </a:buClr>
                </a:pPr>
                <a:r>
                  <a:rPr lang="en-GB" dirty="0">
                    <a:solidFill>
                      <a:schemeClr val="tx1"/>
                    </a:solidFill>
                    <a:latin typeface="Meiryo" panose="020B0604030504040204" pitchFamily="34" charset="-128"/>
                    <a:ea typeface="Meiryo" panose="020B0604030504040204" pitchFamily="34" charset="-128"/>
                  </a:rPr>
                  <a:t>Unlimited data </a:t>
                </a:r>
                <a:endParaRPr kumimoji="1" lang="en-US" dirty="0">
                  <a:solidFill>
                    <a:schemeClr val="tx1"/>
                  </a:solidFill>
                  <a:latin typeface="Meiryo" panose="020B0604030504040204" pitchFamily="34" charset="-128"/>
                  <a:ea typeface="Meiryo" panose="020B0604030504040204" pitchFamily="34" charset="-128"/>
                </a:endParaRPr>
              </a:p>
            </p:txBody>
          </p:sp>
        </p:grpSp>
        <p:grpSp>
          <p:nvGrpSpPr>
            <p:cNvPr id="23" name="Group 22">
              <a:extLst>
                <a:ext uri="{FF2B5EF4-FFF2-40B4-BE49-F238E27FC236}">
                  <a16:creationId xmlns:a16="http://schemas.microsoft.com/office/drawing/2014/main" id="{4D84C7AF-818E-1C93-71AC-0DAB731209B3}"/>
                </a:ext>
              </a:extLst>
            </p:cNvPr>
            <p:cNvGrpSpPr/>
            <p:nvPr/>
          </p:nvGrpSpPr>
          <p:grpSpPr>
            <a:xfrm>
              <a:off x="551477" y="3880190"/>
              <a:ext cx="5173463" cy="422558"/>
              <a:chOff x="551477" y="3880190"/>
              <a:chExt cx="5173463" cy="422558"/>
            </a:xfrm>
          </p:grpSpPr>
          <p:sp>
            <p:nvSpPr>
              <p:cNvPr id="5" name="円/楕円 34">
                <a:extLst>
                  <a:ext uri="{FF2B5EF4-FFF2-40B4-BE49-F238E27FC236}">
                    <a16:creationId xmlns:a16="http://schemas.microsoft.com/office/drawing/2014/main" id="{32660B54-7AD0-5886-B2C5-7C1502157B11}"/>
                  </a:ext>
                </a:extLst>
              </p:cNvPr>
              <p:cNvSpPr>
                <a:spLocks noChangeAspect="1"/>
              </p:cNvSpPr>
              <p:nvPr/>
            </p:nvSpPr>
            <p:spPr>
              <a:xfrm>
                <a:off x="551477" y="3880190"/>
                <a:ext cx="422558" cy="4225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r>
                  <a:rPr kumimoji="1" lang="en-US" altLang="ja-JP" sz="18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rPr>
                  <a:t>2</a:t>
                </a:r>
                <a:endParaRPr kumimoji="1" lang="ja-JP" altLang="en-US" sz="18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endParaRPr>
              </a:p>
            </p:txBody>
          </p:sp>
          <p:sp>
            <p:nvSpPr>
              <p:cNvPr id="16" name="Rectangle 15">
                <a:extLst>
                  <a:ext uri="{FF2B5EF4-FFF2-40B4-BE49-F238E27FC236}">
                    <a16:creationId xmlns:a16="http://schemas.microsoft.com/office/drawing/2014/main" id="{C7DE57C7-E8D3-BCEF-3D7C-017B8A38CDFC}"/>
                  </a:ext>
                </a:extLst>
              </p:cNvPr>
              <p:cNvSpPr/>
              <p:nvPr/>
            </p:nvSpPr>
            <p:spPr>
              <a:xfrm>
                <a:off x="1091478" y="3911469"/>
                <a:ext cx="4633462"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buClr>
                    <a:schemeClr val="accent1"/>
                  </a:buClr>
                </a:pPr>
                <a:r>
                  <a:rPr lang="en-GB" dirty="0">
                    <a:solidFill>
                      <a:schemeClr val="tx1"/>
                    </a:solidFill>
                    <a:latin typeface="Meiryo" panose="020B0604030504040204" pitchFamily="34" charset="-128"/>
                    <a:ea typeface="Meiryo" panose="020B0604030504040204" pitchFamily="34" charset="-128"/>
                  </a:rPr>
                  <a:t>No privacy issue</a:t>
                </a:r>
                <a:endParaRPr kumimoji="1" lang="en-US" dirty="0">
                  <a:solidFill>
                    <a:schemeClr val="tx1"/>
                  </a:solidFill>
                  <a:latin typeface="Meiryo" panose="020B0604030504040204" pitchFamily="34" charset="-128"/>
                  <a:ea typeface="Meiryo" panose="020B0604030504040204" pitchFamily="34" charset="-128"/>
                </a:endParaRPr>
              </a:p>
            </p:txBody>
          </p:sp>
        </p:grpSp>
        <p:grpSp>
          <p:nvGrpSpPr>
            <p:cNvPr id="22" name="Group 21">
              <a:extLst>
                <a:ext uri="{FF2B5EF4-FFF2-40B4-BE49-F238E27FC236}">
                  <a16:creationId xmlns:a16="http://schemas.microsoft.com/office/drawing/2014/main" id="{14E2B05E-B3E3-4657-2E12-5BA3222C7982}"/>
                </a:ext>
              </a:extLst>
            </p:cNvPr>
            <p:cNvGrpSpPr/>
            <p:nvPr/>
          </p:nvGrpSpPr>
          <p:grpSpPr>
            <a:xfrm>
              <a:off x="551477" y="4449747"/>
              <a:ext cx="5173463" cy="422558"/>
              <a:chOff x="551477" y="4449747"/>
              <a:chExt cx="5173463" cy="422558"/>
            </a:xfrm>
          </p:grpSpPr>
          <p:sp>
            <p:nvSpPr>
              <p:cNvPr id="8" name="円/楕円 34">
                <a:extLst>
                  <a:ext uri="{FF2B5EF4-FFF2-40B4-BE49-F238E27FC236}">
                    <a16:creationId xmlns:a16="http://schemas.microsoft.com/office/drawing/2014/main" id="{98DADBD4-0204-1E1A-9353-60234AD586BA}"/>
                  </a:ext>
                </a:extLst>
              </p:cNvPr>
              <p:cNvSpPr>
                <a:spLocks noChangeAspect="1"/>
              </p:cNvSpPr>
              <p:nvPr/>
            </p:nvSpPr>
            <p:spPr>
              <a:xfrm>
                <a:off x="551477" y="4449747"/>
                <a:ext cx="422558" cy="4225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r>
                  <a:rPr lang="en-US" altLang="ja-JP" dirty="0">
                    <a:solidFill>
                      <a:srgbClr val="FFFFFF"/>
                    </a:solidFill>
                    <a:latin typeface="Meiryo" panose="020B0604030504040204" pitchFamily="34" charset="-128"/>
                    <a:ea typeface="Meiryo" panose="020B0604030504040204" pitchFamily="34" charset="-128"/>
                  </a:rPr>
                  <a:t>3</a:t>
                </a:r>
                <a:endParaRPr kumimoji="1" lang="ja-JP" altLang="en-US" sz="18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endParaRPr>
              </a:p>
            </p:txBody>
          </p:sp>
          <p:sp>
            <p:nvSpPr>
              <p:cNvPr id="17" name="Rectangle 16">
                <a:extLst>
                  <a:ext uri="{FF2B5EF4-FFF2-40B4-BE49-F238E27FC236}">
                    <a16:creationId xmlns:a16="http://schemas.microsoft.com/office/drawing/2014/main" id="{D634691E-6183-86C5-121F-CCF2100D7B19}"/>
                  </a:ext>
                </a:extLst>
              </p:cNvPr>
              <p:cNvSpPr/>
              <p:nvPr/>
            </p:nvSpPr>
            <p:spPr>
              <a:xfrm>
                <a:off x="1091478" y="4481708"/>
                <a:ext cx="4633462"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buClr>
                    <a:schemeClr val="accent1"/>
                  </a:buClr>
                </a:pPr>
                <a:r>
                  <a:rPr lang="en-GB" dirty="0">
                    <a:solidFill>
                      <a:schemeClr val="tx1"/>
                    </a:solidFill>
                    <a:latin typeface="Meiryo" panose="020B0604030504040204" pitchFamily="34" charset="-128"/>
                    <a:ea typeface="Meiryo" panose="020B0604030504040204" pitchFamily="34" charset="-128"/>
                  </a:rPr>
                  <a:t>Reduce bias</a:t>
                </a:r>
                <a:endParaRPr kumimoji="1" lang="en-US" dirty="0">
                  <a:solidFill>
                    <a:schemeClr val="tx1"/>
                  </a:solidFill>
                  <a:latin typeface="Meiryo" panose="020B0604030504040204" pitchFamily="34" charset="-128"/>
                  <a:ea typeface="Meiryo" panose="020B0604030504040204" pitchFamily="34" charset="-128"/>
                </a:endParaRPr>
              </a:p>
            </p:txBody>
          </p:sp>
        </p:grpSp>
        <p:grpSp>
          <p:nvGrpSpPr>
            <p:cNvPr id="21" name="Group 20">
              <a:extLst>
                <a:ext uri="{FF2B5EF4-FFF2-40B4-BE49-F238E27FC236}">
                  <a16:creationId xmlns:a16="http://schemas.microsoft.com/office/drawing/2014/main" id="{B6BB57CC-88CC-7CA9-F118-07D5EE0302BD}"/>
                </a:ext>
              </a:extLst>
            </p:cNvPr>
            <p:cNvGrpSpPr/>
            <p:nvPr/>
          </p:nvGrpSpPr>
          <p:grpSpPr>
            <a:xfrm>
              <a:off x="551477" y="5019304"/>
              <a:ext cx="5173463" cy="422558"/>
              <a:chOff x="551477" y="5019304"/>
              <a:chExt cx="5173463" cy="422558"/>
            </a:xfrm>
          </p:grpSpPr>
          <p:sp>
            <p:nvSpPr>
              <p:cNvPr id="9" name="円/楕円 34">
                <a:extLst>
                  <a:ext uri="{FF2B5EF4-FFF2-40B4-BE49-F238E27FC236}">
                    <a16:creationId xmlns:a16="http://schemas.microsoft.com/office/drawing/2014/main" id="{3B6409D8-D7FA-142E-90B1-99F35467532D}"/>
                  </a:ext>
                </a:extLst>
              </p:cNvPr>
              <p:cNvSpPr>
                <a:spLocks noChangeAspect="1"/>
              </p:cNvSpPr>
              <p:nvPr/>
            </p:nvSpPr>
            <p:spPr>
              <a:xfrm>
                <a:off x="551477" y="5019304"/>
                <a:ext cx="422558" cy="4225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r>
                  <a:rPr kumimoji="1" lang="en-US" altLang="ja-JP" sz="18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rPr>
                  <a:t>4</a:t>
                </a:r>
                <a:endParaRPr kumimoji="1" lang="ja-JP" altLang="en-US" sz="18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endParaRPr>
              </a:p>
            </p:txBody>
          </p:sp>
          <p:sp>
            <p:nvSpPr>
              <p:cNvPr id="18" name="Rectangle 17">
                <a:extLst>
                  <a:ext uri="{FF2B5EF4-FFF2-40B4-BE49-F238E27FC236}">
                    <a16:creationId xmlns:a16="http://schemas.microsoft.com/office/drawing/2014/main" id="{9CDBB715-4AF6-AEAD-2E8B-4FE0F7065226}"/>
                  </a:ext>
                </a:extLst>
              </p:cNvPr>
              <p:cNvSpPr/>
              <p:nvPr/>
            </p:nvSpPr>
            <p:spPr>
              <a:xfrm>
                <a:off x="1091478" y="5051947"/>
                <a:ext cx="4633462"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buClr>
                    <a:schemeClr val="accent1"/>
                  </a:buClr>
                </a:pPr>
                <a:r>
                  <a:rPr lang="en-GB" dirty="0">
                    <a:solidFill>
                      <a:schemeClr val="tx1"/>
                    </a:solidFill>
                    <a:latin typeface="Meiryo" panose="020B0604030504040204" pitchFamily="34" charset="-128"/>
                    <a:ea typeface="Meiryo" panose="020B0604030504040204" pitchFamily="34" charset="-128"/>
                  </a:rPr>
                  <a:t>Reduce time costs</a:t>
                </a:r>
                <a:endParaRPr kumimoji="1" lang="en-US" dirty="0">
                  <a:solidFill>
                    <a:schemeClr val="tx1"/>
                  </a:solidFill>
                  <a:latin typeface="Meiryo" panose="020B0604030504040204" pitchFamily="34" charset="-128"/>
                  <a:ea typeface="Meiryo" panose="020B0604030504040204" pitchFamily="34" charset="-128"/>
                </a:endParaRPr>
              </a:p>
            </p:txBody>
          </p:sp>
        </p:grpSp>
        <p:grpSp>
          <p:nvGrpSpPr>
            <p:cNvPr id="20" name="Group 19">
              <a:extLst>
                <a:ext uri="{FF2B5EF4-FFF2-40B4-BE49-F238E27FC236}">
                  <a16:creationId xmlns:a16="http://schemas.microsoft.com/office/drawing/2014/main" id="{5B0B7584-5C85-C3F8-0B4E-2342ED4AB6FD}"/>
                </a:ext>
              </a:extLst>
            </p:cNvPr>
            <p:cNvGrpSpPr/>
            <p:nvPr/>
          </p:nvGrpSpPr>
          <p:grpSpPr>
            <a:xfrm>
              <a:off x="551477" y="5588862"/>
              <a:ext cx="5173463" cy="422558"/>
              <a:chOff x="551477" y="5588862"/>
              <a:chExt cx="5173463" cy="422558"/>
            </a:xfrm>
          </p:grpSpPr>
          <p:sp>
            <p:nvSpPr>
              <p:cNvPr id="10" name="円/楕円 34">
                <a:extLst>
                  <a:ext uri="{FF2B5EF4-FFF2-40B4-BE49-F238E27FC236}">
                    <a16:creationId xmlns:a16="http://schemas.microsoft.com/office/drawing/2014/main" id="{012CBFCA-18E9-D48F-A3BC-97FE52D9FB1B}"/>
                  </a:ext>
                </a:extLst>
              </p:cNvPr>
              <p:cNvSpPr>
                <a:spLocks noChangeAspect="1"/>
              </p:cNvSpPr>
              <p:nvPr/>
            </p:nvSpPr>
            <p:spPr>
              <a:xfrm>
                <a:off x="551477" y="5588862"/>
                <a:ext cx="422558" cy="4225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r>
                  <a:rPr kumimoji="1" lang="en-US" altLang="ja-JP" sz="18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rPr>
                  <a:t>5</a:t>
                </a:r>
                <a:endParaRPr kumimoji="1" lang="ja-JP" altLang="en-US" sz="18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endParaRPr>
              </a:p>
            </p:txBody>
          </p:sp>
          <p:sp>
            <p:nvSpPr>
              <p:cNvPr id="19" name="Rectangle 18">
                <a:extLst>
                  <a:ext uri="{FF2B5EF4-FFF2-40B4-BE49-F238E27FC236}">
                    <a16:creationId xmlns:a16="http://schemas.microsoft.com/office/drawing/2014/main" id="{D743295A-7DFC-5110-FE1A-BB7E60DE4AB7}"/>
                  </a:ext>
                </a:extLst>
              </p:cNvPr>
              <p:cNvSpPr/>
              <p:nvPr/>
            </p:nvSpPr>
            <p:spPr>
              <a:xfrm>
                <a:off x="1091478" y="5615318"/>
                <a:ext cx="4633462"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buClr>
                    <a:schemeClr val="accent1"/>
                  </a:buClr>
                </a:pPr>
                <a:r>
                  <a:rPr lang="en-GB" dirty="0">
                    <a:solidFill>
                      <a:schemeClr val="tx1"/>
                    </a:solidFill>
                    <a:latin typeface="Meiryo" panose="020B0604030504040204" pitchFamily="34" charset="-128"/>
                    <a:ea typeface="Meiryo" panose="020B0604030504040204" pitchFamily="34" charset="-128"/>
                  </a:rPr>
                  <a:t>Reduce monetary costs</a:t>
                </a:r>
                <a:endParaRPr kumimoji="1" lang="en-US" dirty="0">
                  <a:solidFill>
                    <a:schemeClr val="tx1"/>
                  </a:solidFill>
                  <a:latin typeface="Meiryo" panose="020B0604030504040204" pitchFamily="34" charset="-128"/>
                  <a:ea typeface="Meiryo" panose="020B0604030504040204" pitchFamily="34" charset="-128"/>
                </a:endParaRPr>
              </a:p>
            </p:txBody>
          </p:sp>
        </p:grpSp>
      </p:grpSp>
      <p:sp>
        <p:nvSpPr>
          <p:cNvPr id="38" name="テキスト ボックス 72">
            <a:extLst>
              <a:ext uri="{FF2B5EF4-FFF2-40B4-BE49-F238E27FC236}">
                <a16:creationId xmlns:a16="http://schemas.microsoft.com/office/drawing/2014/main" id="{7881A584-E6C0-CBEC-E13B-3CD5A6D7415A}"/>
              </a:ext>
            </a:extLst>
          </p:cNvPr>
          <p:cNvSpPr txBox="1"/>
          <p:nvPr/>
        </p:nvSpPr>
        <p:spPr>
          <a:xfrm>
            <a:off x="7301709" y="2363847"/>
            <a:ext cx="4518816" cy="828676"/>
          </a:xfrm>
          <a:prstGeom prst="rect">
            <a:avLst/>
          </a:prstGeom>
          <a:noFill/>
        </p:spPr>
        <p:txBody>
          <a:bodyPr wrap="square" lIns="274320" tIns="36000" rIns="36000" bIns="36000" rtlCol="0" anchor="ctr">
            <a:noAutofit/>
          </a:bodyPr>
          <a:lstStyle/>
          <a:p>
            <a:pPr>
              <a:buClr>
                <a:schemeClr val="accent1"/>
              </a:buClr>
            </a:pPr>
            <a:r>
              <a:rPr lang="en-US" altLang="ja-JP" dirty="0">
                <a:solidFill>
                  <a:schemeClr val="accent1"/>
                </a:solidFill>
                <a:latin typeface="Meiryo" panose="020B0604030504040204" pitchFamily="34" charset="-128"/>
                <a:ea typeface="Meiryo" panose="020B0604030504040204" pitchFamily="34" charset="-128"/>
              </a:rPr>
              <a:t>Statistics</a:t>
            </a:r>
            <a:endParaRPr kumimoji="1" lang="en-US" altLang="ja-JP" dirty="0">
              <a:solidFill>
                <a:schemeClr val="accent1"/>
              </a:solidFill>
              <a:latin typeface="Meiryo" panose="020B0604030504040204" pitchFamily="34" charset="-128"/>
              <a:ea typeface="Meiryo" panose="020B0604030504040204" pitchFamily="34" charset="-128"/>
            </a:endParaRPr>
          </a:p>
        </p:txBody>
      </p:sp>
      <p:grpSp>
        <p:nvGrpSpPr>
          <p:cNvPr id="39" name="Group 38">
            <a:extLst>
              <a:ext uri="{FF2B5EF4-FFF2-40B4-BE49-F238E27FC236}">
                <a16:creationId xmlns:a16="http://schemas.microsoft.com/office/drawing/2014/main" id="{E09C8FBF-51D2-FE4E-2920-C1AF822EB935}"/>
              </a:ext>
            </a:extLst>
          </p:cNvPr>
          <p:cNvGrpSpPr/>
          <p:nvPr/>
        </p:nvGrpSpPr>
        <p:grpSpPr>
          <a:xfrm>
            <a:off x="6114342" y="2162345"/>
            <a:ext cx="1231680" cy="1231680"/>
            <a:chOff x="7812396" y="2242769"/>
            <a:chExt cx="828676" cy="828676"/>
          </a:xfrm>
        </p:grpSpPr>
        <p:sp>
          <p:nvSpPr>
            <p:cNvPr id="40" name="楕円 3">
              <a:extLst>
                <a:ext uri="{FF2B5EF4-FFF2-40B4-BE49-F238E27FC236}">
                  <a16:creationId xmlns:a16="http://schemas.microsoft.com/office/drawing/2014/main" id="{74120ED7-D484-B97D-2900-BD7178862EC9}"/>
                </a:ext>
              </a:extLst>
            </p:cNvPr>
            <p:cNvSpPr/>
            <p:nvPr/>
          </p:nvSpPr>
          <p:spPr>
            <a:xfrm>
              <a:off x="7812396" y="2242769"/>
              <a:ext cx="828676" cy="828676"/>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dirty="0">
                <a:latin typeface="Meiryo" panose="020B0604030504040204" pitchFamily="34" charset="-128"/>
                <a:ea typeface="Meiryo" panose="020B0604030504040204" pitchFamily="34" charset="-128"/>
              </a:endParaRPr>
            </a:p>
          </p:txBody>
        </p:sp>
        <p:pic>
          <p:nvPicPr>
            <p:cNvPr id="41" name="グラフィックス 26" descr="Statistics with solid fill">
              <a:extLst>
                <a:ext uri="{FF2B5EF4-FFF2-40B4-BE49-F238E27FC236}">
                  <a16:creationId xmlns:a16="http://schemas.microsoft.com/office/drawing/2014/main" id="{8D9F1082-B929-D3D0-404F-412D323DB792}"/>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956680" y="2387053"/>
              <a:ext cx="540109" cy="540109"/>
            </a:xfrm>
            <a:prstGeom prst="rect">
              <a:avLst/>
            </a:prstGeom>
          </p:spPr>
        </p:pic>
      </p:grpSp>
      <p:sp>
        <p:nvSpPr>
          <p:cNvPr id="34" name="テキスト ボックス 72">
            <a:extLst>
              <a:ext uri="{FF2B5EF4-FFF2-40B4-BE49-F238E27FC236}">
                <a16:creationId xmlns:a16="http://schemas.microsoft.com/office/drawing/2014/main" id="{568C5361-803C-CCD9-9980-3746A4198275}"/>
              </a:ext>
            </a:extLst>
          </p:cNvPr>
          <p:cNvSpPr txBox="1"/>
          <p:nvPr/>
        </p:nvSpPr>
        <p:spPr>
          <a:xfrm>
            <a:off x="7301709" y="3727624"/>
            <a:ext cx="4518816" cy="828676"/>
          </a:xfrm>
          <a:prstGeom prst="rect">
            <a:avLst/>
          </a:prstGeom>
          <a:noFill/>
        </p:spPr>
        <p:txBody>
          <a:bodyPr wrap="square" lIns="274320" tIns="36000" rIns="36000" bIns="36000" rtlCol="0" anchor="ctr">
            <a:noAutofit/>
          </a:bodyPr>
          <a:lstStyle/>
          <a:p>
            <a:pPr>
              <a:buClr>
                <a:schemeClr val="accent1"/>
              </a:buClr>
            </a:pPr>
            <a:r>
              <a:rPr lang="en-US" altLang="ja-JP" dirty="0">
                <a:solidFill>
                  <a:schemeClr val="accent1"/>
                </a:solidFill>
                <a:latin typeface="Meiryo" panose="020B0604030504040204" pitchFamily="34" charset="-128"/>
                <a:ea typeface="Meiryo" panose="020B0604030504040204" pitchFamily="34" charset="-128"/>
              </a:rPr>
              <a:t>Machine learning</a:t>
            </a:r>
            <a:endParaRPr lang="ja-JP" altLang="en-US">
              <a:solidFill>
                <a:schemeClr val="accent1"/>
              </a:solidFill>
              <a:latin typeface="Meiryo" panose="020B0604030504040204" pitchFamily="34" charset="-128"/>
              <a:ea typeface="Meiryo" panose="020B0604030504040204" pitchFamily="34" charset="-128"/>
            </a:endParaRPr>
          </a:p>
        </p:txBody>
      </p:sp>
      <p:grpSp>
        <p:nvGrpSpPr>
          <p:cNvPr id="35" name="Group 34">
            <a:extLst>
              <a:ext uri="{FF2B5EF4-FFF2-40B4-BE49-F238E27FC236}">
                <a16:creationId xmlns:a16="http://schemas.microsoft.com/office/drawing/2014/main" id="{49502E4A-74F2-228C-387E-B411590B936D}"/>
              </a:ext>
            </a:extLst>
          </p:cNvPr>
          <p:cNvGrpSpPr/>
          <p:nvPr/>
        </p:nvGrpSpPr>
        <p:grpSpPr>
          <a:xfrm>
            <a:off x="6114342" y="3526122"/>
            <a:ext cx="1231680" cy="1231680"/>
            <a:chOff x="7812396" y="3673559"/>
            <a:chExt cx="828676" cy="828676"/>
          </a:xfrm>
        </p:grpSpPr>
        <p:sp>
          <p:nvSpPr>
            <p:cNvPr id="36" name="楕円 3">
              <a:extLst>
                <a:ext uri="{FF2B5EF4-FFF2-40B4-BE49-F238E27FC236}">
                  <a16:creationId xmlns:a16="http://schemas.microsoft.com/office/drawing/2014/main" id="{23456010-BADD-AEB0-A894-ED989B860B63}"/>
                </a:ext>
              </a:extLst>
            </p:cNvPr>
            <p:cNvSpPr/>
            <p:nvPr/>
          </p:nvSpPr>
          <p:spPr>
            <a:xfrm>
              <a:off x="7812396" y="3673559"/>
              <a:ext cx="828676" cy="828676"/>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dirty="0">
                <a:latin typeface="Meiryo" panose="020B0604030504040204" pitchFamily="34" charset="-128"/>
                <a:ea typeface="Meiryo" panose="020B0604030504040204" pitchFamily="34" charset="-128"/>
              </a:endParaRPr>
            </a:p>
          </p:txBody>
        </p:sp>
        <p:pic>
          <p:nvPicPr>
            <p:cNvPr id="37" name="グラフィックス 26" descr="Robot with solid fill">
              <a:extLst>
                <a:ext uri="{FF2B5EF4-FFF2-40B4-BE49-F238E27FC236}">
                  <a16:creationId xmlns:a16="http://schemas.microsoft.com/office/drawing/2014/main" id="{76811F7E-7122-906C-9FBB-3D5DAACB521F}"/>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956680" y="3817843"/>
              <a:ext cx="540109" cy="540109"/>
            </a:xfrm>
            <a:prstGeom prst="rect">
              <a:avLst/>
            </a:prstGeom>
          </p:spPr>
        </p:pic>
      </p:grpSp>
      <p:sp>
        <p:nvSpPr>
          <p:cNvPr id="30" name="テキスト ボックス 72">
            <a:extLst>
              <a:ext uri="{FF2B5EF4-FFF2-40B4-BE49-F238E27FC236}">
                <a16:creationId xmlns:a16="http://schemas.microsoft.com/office/drawing/2014/main" id="{88CE55DF-38B9-1D60-7364-470A12780DEA}"/>
              </a:ext>
            </a:extLst>
          </p:cNvPr>
          <p:cNvSpPr txBox="1"/>
          <p:nvPr/>
        </p:nvSpPr>
        <p:spPr>
          <a:xfrm>
            <a:off x="7301709" y="5091400"/>
            <a:ext cx="4518816" cy="828676"/>
          </a:xfrm>
          <a:prstGeom prst="rect">
            <a:avLst/>
          </a:prstGeom>
          <a:noFill/>
        </p:spPr>
        <p:txBody>
          <a:bodyPr wrap="square" lIns="274320" tIns="36000" rIns="36000" bIns="36000" rtlCol="0" anchor="ctr">
            <a:noAutofit/>
          </a:bodyPr>
          <a:lstStyle/>
          <a:p>
            <a:pPr>
              <a:buClr>
                <a:schemeClr val="accent1"/>
              </a:buClr>
            </a:pPr>
            <a:r>
              <a:rPr lang="en-US" altLang="ja-JP" dirty="0">
                <a:solidFill>
                  <a:schemeClr val="accent1"/>
                </a:solidFill>
                <a:latin typeface="Meiryo" panose="020B0604030504040204" pitchFamily="34" charset="-128"/>
                <a:ea typeface="Meiryo" panose="020B0604030504040204" pitchFamily="34" charset="-128"/>
              </a:rPr>
              <a:t>Deep learning</a:t>
            </a:r>
            <a:endParaRPr kumimoji="1" lang="en-US" altLang="ja-JP" dirty="0">
              <a:solidFill>
                <a:schemeClr val="accent1"/>
              </a:solidFill>
              <a:latin typeface="Meiryo" panose="020B0604030504040204" pitchFamily="34" charset="-128"/>
              <a:ea typeface="Meiryo" panose="020B0604030504040204" pitchFamily="34" charset="-128"/>
            </a:endParaRPr>
          </a:p>
        </p:txBody>
      </p:sp>
      <p:grpSp>
        <p:nvGrpSpPr>
          <p:cNvPr id="31" name="Group 30">
            <a:extLst>
              <a:ext uri="{FF2B5EF4-FFF2-40B4-BE49-F238E27FC236}">
                <a16:creationId xmlns:a16="http://schemas.microsoft.com/office/drawing/2014/main" id="{F9E27384-F5B5-8827-3E79-3264235E20AE}"/>
              </a:ext>
            </a:extLst>
          </p:cNvPr>
          <p:cNvGrpSpPr/>
          <p:nvPr/>
        </p:nvGrpSpPr>
        <p:grpSpPr>
          <a:xfrm>
            <a:off x="6114342" y="4889898"/>
            <a:ext cx="1231680" cy="1231680"/>
            <a:chOff x="7812396" y="5104348"/>
            <a:chExt cx="828676" cy="828676"/>
          </a:xfrm>
        </p:grpSpPr>
        <p:sp>
          <p:nvSpPr>
            <p:cNvPr id="32" name="楕円 3">
              <a:extLst>
                <a:ext uri="{FF2B5EF4-FFF2-40B4-BE49-F238E27FC236}">
                  <a16:creationId xmlns:a16="http://schemas.microsoft.com/office/drawing/2014/main" id="{02802847-ADE6-032C-8D45-4BAFBD5D39F6}"/>
                </a:ext>
              </a:extLst>
            </p:cNvPr>
            <p:cNvSpPr/>
            <p:nvPr/>
          </p:nvSpPr>
          <p:spPr>
            <a:xfrm>
              <a:off x="7812396" y="5104348"/>
              <a:ext cx="828676" cy="828676"/>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dirty="0">
                <a:latin typeface="Meiryo" panose="020B0604030504040204" pitchFamily="34" charset="-128"/>
                <a:ea typeface="Meiryo" panose="020B0604030504040204" pitchFamily="34" charset="-128"/>
              </a:endParaRPr>
            </a:p>
          </p:txBody>
        </p:sp>
        <p:pic>
          <p:nvPicPr>
            <p:cNvPr id="33" name="グラフィックス 26" descr="Artificial Intelligence with solid fill">
              <a:extLst>
                <a:ext uri="{FF2B5EF4-FFF2-40B4-BE49-F238E27FC236}">
                  <a16:creationId xmlns:a16="http://schemas.microsoft.com/office/drawing/2014/main" id="{1DF8C26E-1ABC-3888-C05C-CAF5A219D8FA}"/>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7956680" y="5248632"/>
              <a:ext cx="540109" cy="540109"/>
            </a:xfrm>
            <a:prstGeom prst="rect">
              <a:avLst/>
            </a:prstGeom>
          </p:spPr>
        </p:pic>
      </p:grpSp>
      <p:sp>
        <p:nvSpPr>
          <p:cNvPr id="12" name="Rectangle 11">
            <a:extLst>
              <a:ext uri="{FF2B5EF4-FFF2-40B4-BE49-F238E27FC236}">
                <a16:creationId xmlns:a16="http://schemas.microsoft.com/office/drawing/2014/main" id="{5F2C4390-625C-0FF9-59AE-D321A02A6FAB}"/>
              </a:ext>
            </a:extLst>
          </p:cNvPr>
          <p:cNvSpPr/>
          <p:nvPr/>
        </p:nvSpPr>
        <p:spPr>
          <a:xfrm>
            <a:off x="371475" y="6189549"/>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r>
              <a:rPr kumimoji="1" lang="en-US" sz="1000" dirty="0">
                <a:solidFill>
                  <a:schemeClr val="tx1">
                    <a:lumMod val="20000"/>
                    <a:lumOff val="80000"/>
                  </a:schemeClr>
                </a:solidFill>
                <a:latin typeface="Meiryo" panose="020B0604030504040204" pitchFamily="34" charset="-128"/>
                <a:ea typeface="Meiryo" panose="020B0604030504040204" pitchFamily="34" charset="-128"/>
                <a:hlinkClick r:id="rId13">
                  <a:extLst>
                    <a:ext uri="{A12FA001-AC4F-418D-AE19-62706E023703}">
                      <ahyp:hlinkClr xmlns:ahyp="http://schemas.microsoft.com/office/drawing/2018/hyperlinkcolor" val="tx"/>
                    </a:ext>
                  </a:extLst>
                </a:hlinkClick>
              </a:rPr>
              <a:t>https://www.edps.europa.eu/press-publications/publications/techsonar/synthetic-data_en#:~:text=Synthetic%20data%20is%20artificial%20data,undergoing%20the%20same%20statistical%20analysis</a:t>
            </a:r>
            <a:r>
              <a:rPr kumimoji="1" lang="en-US" sz="1000" dirty="0">
                <a:solidFill>
                  <a:schemeClr val="tx1">
                    <a:lumMod val="20000"/>
                    <a:lumOff val="80000"/>
                  </a:schemeClr>
                </a:solidFill>
                <a:latin typeface="Meiryo" panose="020B0604030504040204" pitchFamily="34" charset="-128"/>
                <a:ea typeface="Meiryo" panose="020B0604030504040204" pitchFamily="34" charset="-128"/>
              </a:rPr>
              <a:t>, </a:t>
            </a:r>
            <a:r>
              <a:rPr kumimoji="1" lang="en-US" sz="1000" dirty="0">
                <a:solidFill>
                  <a:schemeClr val="tx1">
                    <a:lumMod val="20000"/>
                    <a:lumOff val="80000"/>
                  </a:schemeClr>
                </a:solidFill>
                <a:latin typeface="Meiryo" panose="020B0604030504040204" pitchFamily="34" charset="-128"/>
                <a:ea typeface="Meiryo" panose="020B0604030504040204" pitchFamily="34" charset="-128"/>
                <a:hlinkClick r:id="rId14">
                  <a:extLst>
                    <a:ext uri="{A12FA001-AC4F-418D-AE19-62706E023703}">
                      <ahyp:hlinkClr xmlns:ahyp="http://schemas.microsoft.com/office/drawing/2018/hyperlinkcolor" val="tx"/>
                    </a:ext>
                  </a:extLst>
                </a:hlinkClick>
              </a:rPr>
              <a:t>https://doi.org/10.1086/722094</a:t>
            </a:r>
            <a:r>
              <a:rPr kumimoji="1" lang="en-US" sz="1000" dirty="0">
                <a:solidFill>
                  <a:schemeClr val="tx1">
                    <a:lumMod val="20000"/>
                    <a:lumOff val="80000"/>
                  </a:schemeClr>
                </a:solidFill>
                <a:latin typeface="Meiryo" panose="020B0604030504040204" pitchFamily="34" charset="-128"/>
                <a:ea typeface="Meiryo" panose="020B0604030504040204" pitchFamily="34" charset="-128"/>
              </a:rPr>
              <a:t>, </a:t>
            </a:r>
            <a:r>
              <a:rPr kumimoji="1" lang="en-US" sz="1000" dirty="0">
                <a:solidFill>
                  <a:schemeClr val="tx1">
                    <a:lumMod val="20000"/>
                    <a:lumOff val="80000"/>
                  </a:schemeClr>
                </a:solidFill>
                <a:latin typeface="Meiryo" panose="020B0604030504040204" pitchFamily="34" charset="-128"/>
                <a:ea typeface="Meiryo" panose="020B0604030504040204" pitchFamily="34" charset="-128"/>
                <a:hlinkClick r:id="rId15">
                  <a:extLst>
                    <a:ext uri="{A12FA001-AC4F-418D-AE19-62706E023703}">
                      <ahyp:hlinkClr xmlns:ahyp="http://schemas.microsoft.com/office/drawing/2018/hyperlinkcolor" val="tx"/>
                    </a:ext>
                  </a:extLst>
                </a:hlinkClick>
              </a:rPr>
              <a:t>https://arxiv.org/abs/2210.07332</a:t>
            </a:r>
            <a:r>
              <a:rPr kumimoji="1" lang="en-US" sz="1000" dirty="0">
                <a:solidFill>
                  <a:schemeClr val="tx1">
                    <a:lumMod val="20000"/>
                    <a:lumOff val="80000"/>
                  </a:schemeClr>
                </a:solidFill>
                <a:latin typeface="Meiryo" panose="020B0604030504040204" pitchFamily="34" charset="-128"/>
                <a:ea typeface="Meiryo" panose="020B0604030504040204" pitchFamily="34" charset="-128"/>
              </a:rPr>
              <a:t>, </a:t>
            </a:r>
            <a:r>
              <a:rPr kumimoji="1" lang="en-US" sz="1000" dirty="0">
                <a:solidFill>
                  <a:schemeClr val="tx1">
                    <a:lumMod val="20000"/>
                    <a:lumOff val="80000"/>
                  </a:schemeClr>
                </a:solidFill>
                <a:latin typeface="Meiryo" panose="020B0604030504040204" pitchFamily="34" charset="-128"/>
                <a:ea typeface="Meiryo" panose="020B0604030504040204" pitchFamily="34" charset="-128"/>
                <a:hlinkClick r:id="rId16">
                  <a:extLst>
                    <a:ext uri="{A12FA001-AC4F-418D-AE19-62706E023703}">
                      <ahyp:hlinkClr xmlns:ahyp="http://schemas.microsoft.com/office/drawing/2018/hyperlinkcolor" val="tx"/>
                    </a:ext>
                  </a:extLst>
                </a:hlinkClick>
              </a:rPr>
              <a:t>https://doi.org/10.1109/ACCESS.2023.3325235</a:t>
            </a:r>
            <a:r>
              <a:rPr kumimoji="1" lang="en-US" sz="1000" dirty="0">
                <a:solidFill>
                  <a:schemeClr val="tx1">
                    <a:lumMod val="20000"/>
                    <a:lumOff val="80000"/>
                  </a:schemeClr>
                </a:solidFill>
                <a:latin typeface="Meiryo" panose="020B0604030504040204" pitchFamily="34" charset="-128"/>
                <a:ea typeface="Meiryo" panose="020B0604030504040204" pitchFamily="34" charset="-128"/>
              </a:rPr>
              <a:t>, </a:t>
            </a:r>
            <a:r>
              <a:rPr kumimoji="1" lang="en-US" sz="1000" dirty="0">
                <a:solidFill>
                  <a:schemeClr val="tx1">
                    <a:lumMod val="20000"/>
                    <a:lumOff val="80000"/>
                  </a:schemeClr>
                </a:solidFill>
                <a:latin typeface="Meiryo" panose="020B0604030504040204" pitchFamily="34" charset="-128"/>
                <a:ea typeface="Meiryo" panose="020B0604030504040204" pitchFamily="34" charset="-128"/>
                <a:hlinkClick r:id="rId17">
                  <a:extLst>
                    <a:ext uri="{A12FA001-AC4F-418D-AE19-62706E023703}">
                      <ahyp:hlinkClr xmlns:ahyp="http://schemas.microsoft.com/office/drawing/2018/hyperlinkcolor" val="tx"/>
                    </a:ext>
                  </a:extLst>
                </a:hlinkClick>
              </a:rPr>
              <a:t>https://aws.amazon.com/what-is/synthetic-data/?nc1=h_ls</a:t>
            </a:r>
            <a:r>
              <a:rPr kumimoji="1" lang="en-US" sz="1000" dirty="0">
                <a:solidFill>
                  <a:schemeClr val="tx1">
                    <a:lumMod val="20000"/>
                    <a:lumOff val="80000"/>
                  </a:schemeClr>
                </a:solidFill>
                <a:latin typeface="Meiryo" panose="020B0604030504040204" pitchFamily="34" charset="-128"/>
                <a:ea typeface="Meiryo" panose="020B0604030504040204" pitchFamily="34" charset="-128"/>
              </a:rPr>
              <a:t>, </a:t>
            </a:r>
            <a:r>
              <a:rPr kumimoji="1" lang="en-US" sz="1000" dirty="0">
                <a:solidFill>
                  <a:schemeClr val="tx1">
                    <a:lumMod val="20000"/>
                    <a:lumOff val="80000"/>
                  </a:schemeClr>
                </a:solidFill>
                <a:latin typeface="Meiryo" panose="020B0604030504040204" pitchFamily="34" charset="-128"/>
                <a:ea typeface="Meiryo" panose="020B0604030504040204" pitchFamily="34" charset="-128"/>
                <a:hlinkClick r:id="rId18">
                  <a:extLst>
                    <a:ext uri="{A12FA001-AC4F-418D-AE19-62706E023703}">
                      <ahyp:hlinkClr xmlns:ahyp="http://schemas.microsoft.com/office/drawing/2018/hyperlinkcolor" val="tx"/>
                    </a:ext>
                  </a:extLst>
                </a:hlinkClick>
              </a:rPr>
              <a:t>https://www.sciencedirect.com/science/article/pii/S0167947311002076</a:t>
            </a:r>
            <a:r>
              <a:rPr kumimoji="1" lang="en-US" sz="1000" dirty="0">
                <a:solidFill>
                  <a:schemeClr val="tx1">
                    <a:lumMod val="20000"/>
                    <a:lumOff val="80000"/>
                  </a:schemeClr>
                </a:solidFill>
                <a:latin typeface="Meiryo" panose="020B0604030504040204" pitchFamily="34" charset="-128"/>
                <a:ea typeface="Meiryo" panose="020B0604030504040204" pitchFamily="34" charset="-128"/>
              </a:rPr>
              <a:t>, </a:t>
            </a:r>
            <a:r>
              <a:rPr kumimoji="1" lang="en-US" sz="1000" dirty="0">
                <a:solidFill>
                  <a:schemeClr val="tx1">
                    <a:lumMod val="20000"/>
                    <a:lumOff val="80000"/>
                  </a:schemeClr>
                </a:solidFill>
                <a:latin typeface="Meiryo" panose="020B0604030504040204" pitchFamily="34" charset="-128"/>
                <a:ea typeface="Meiryo" panose="020B0604030504040204" pitchFamily="34" charset="-128"/>
                <a:hlinkClick r:id="rId19">
                  <a:extLst>
                    <a:ext uri="{A12FA001-AC4F-418D-AE19-62706E023703}">
                      <ahyp:hlinkClr xmlns:ahyp="http://schemas.microsoft.com/office/drawing/2018/hyperlinkcolor" val="tx"/>
                    </a:ext>
                  </a:extLst>
                </a:hlinkClick>
              </a:rPr>
              <a:t>https://ieeexplore.ieee.org/document/9570308</a:t>
            </a:r>
            <a:r>
              <a:rPr kumimoji="1" lang="en-US" sz="1000" dirty="0">
                <a:solidFill>
                  <a:schemeClr val="tx1">
                    <a:lumMod val="20000"/>
                    <a:lumOff val="80000"/>
                  </a:schemeClr>
                </a:solidFill>
                <a:latin typeface="Meiryo" panose="020B0604030504040204" pitchFamily="34" charset="-128"/>
                <a:ea typeface="Meiryo" panose="020B0604030504040204" pitchFamily="34" charset="-128"/>
              </a:rPr>
              <a:t>  </a:t>
            </a:r>
          </a:p>
        </p:txBody>
      </p:sp>
      <p:sp>
        <p:nvSpPr>
          <p:cNvPr id="13" name="Slide Number Placeholder 12">
            <a:extLst>
              <a:ext uri="{FF2B5EF4-FFF2-40B4-BE49-F238E27FC236}">
                <a16:creationId xmlns:a16="http://schemas.microsoft.com/office/drawing/2014/main" id="{134167C9-C462-AD69-CA93-FBB3DD518D90}"/>
              </a:ext>
            </a:extLst>
          </p:cNvPr>
          <p:cNvSpPr>
            <a:spLocks noGrp="1"/>
          </p:cNvSpPr>
          <p:nvPr>
            <p:ph type="sldNum" sz="quarter" idx="11"/>
          </p:nvPr>
        </p:nvSpPr>
        <p:spPr/>
        <p:txBody>
          <a:bodyPr/>
          <a:lstStyle/>
          <a:p>
            <a:fld id="{CE884680-B901-7B4E-B61D-104198092958}" type="slidenum">
              <a:rPr lang="ja-JP" altLang="en-US" smtClean="0"/>
              <a:pPr/>
              <a:t>12</a:t>
            </a:fld>
            <a:endParaRPr lang="ja-JP" altLang="en-US"/>
          </a:p>
        </p:txBody>
      </p:sp>
    </p:spTree>
    <p:extLst>
      <p:ext uri="{BB962C8B-B14F-4D97-AF65-F5344CB8AC3E}">
        <p14:creationId xmlns:p14="http://schemas.microsoft.com/office/powerpoint/2010/main" val="1783350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ACA12-45FD-1E46-3B5E-CE0F1E77CD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B6C705-20FF-5885-4EE3-362CBAC50F6E}"/>
              </a:ext>
            </a:extLst>
          </p:cNvPr>
          <p:cNvSpPr>
            <a:spLocks noGrp="1"/>
          </p:cNvSpPr>
          <p:nvPr>
            <p:ph type="title"/>
          </p:nvPr>
        </p:nvSpPr>
        <p:spPr>
          <a:xfrm>
            <a:off x="371475" y="372382"/>
            <a:ext cx="11449050" cy="414335"/>
          </a:xfrm>
        </p:spPr>
        <p:txBody>
          <a:bodyPr/>
          <a:lstStyle/>
          <a:p>
            <a:r>
              <a:rPr lang="en-US" altLang="ja-JP" dirty="0"/>
              <a:t>Markov Model</a:t>
            </a:r>
            <a:endParaRPr lang="en-US" dirty="0"/>
          </a:p>
        </p:txBody>
      </p:sp>
      <p:sp>
        <p:nvSpPr>
          <p:cNvPr id="3" name="Slide Number Placeholder 2">
            <a:extLst>
              <a:ext uri="{FF2B5EF4-FFF2-40B4-BE49-F238E27FC236}">
                <a16:creationId xmlns:a16="http://schemas.microsoft.com/office/drawing/2014/main" id="{13902314-2F0E-B70E-D914-16DE633EA6A2}"/>
              </a:ext>
            </a:extLst>
          </p:cNvPr>
          <p:cNvSpPr>
            <a:spLocks noGrp="1"/>
          </p:cNvSpPr>
          <p:nvPr>
            <p:ph type="sldNum" sz="quarter" idx="11"/>
          </p:nvPr>
        </p:nvSpPr>
        <p:spPr/>
        <p:txBody>
          <a:bodyPr/>
          <a:lstStyle/>
          <a:p>
            <a:fld id="{CE884680-B901-7B4E-B61D-104198092958}" type="slidenum">
              <a:rPr lang="ja-JP" altLang="en-US" smtClean="0"/>
              <a:pPr/>
              <a:t>13</a:t>
            </a:fld>
            <a:endParaRPr lang="ja-JP" altLang="en-US" dirty="0"/>
          </a:p>
        </p:txBody>
      </p:sp>
      <p:sp>
        <p:nvSpPr>
          <p:cNvPr id="4" name="Rectangle 3">
            <a:extLst>
              <a:ext uri="{FF2B5EF4-FFF2-40B4-BE49-F238E27FC236}">
                <a16:creationId xmlns:a16="http://schemas.microsoft.com/office/drawing/2014/main" id="{8D39DD9A-7C32-B12D-8F7F-657E159B595F}"/>
              </a:ext>
            </a:extLst>
          </p:cNvPr>
          <p:cNvSpPr/>
          <p:nvPr/>
        </p:nvSpPr>
        <p:spPr>
          <a:xfrm>
            <a:off x="770868" y="6129338"/>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endParaRPr kumimoji="1" lang="en-US" sz="1000" dirty="0">
              <a:solidFill>
                <a:schemeClr val="tx1">
                  <a:lumMod val="20000"/>
                  <a:lumOff val="80000"/>
                </a:schemeClr>
              </a:solidFill>
              <a:latin typeface="Meiryo" panose="020B0604030504040204" pitchFamily="34" charset="-128"/>
              <a:ea typeface="Meiryo" panose="020B0604030504040204" pitchFamily="34" charset="-128"/>
            </a:endParaRPr>
          </a:p>
        </p:txBody>
      </p:sp>
      <p:sp>
        <p:nvSpPr>
          <p:cNvPr id="5" name="Slide Number Placeholder 2">
            <a:extLst>
              <a:ext uri="{FF2B5EF4-FFF2-40B4-BE49-F238E27FC236}">
                <a16:creationId xmlns:a16="http://schemas.microsoft.com/office/drawing/2014/main" id="{CF471792-6433-3C63-562D-03C871039C35}"/>
              </a:ext>
            </a:extLst>
          </p:cNvPr>
          <p:cNvSpPr txBox="1">
            <a:spLocks/>
          </p:cNvSpPr>
          <p:nvPr/>
        </p:nvSpPr>
        <p:spPr>
          <a:xfrm>
            <a:off x="11251635" y="6356350"/>
            <a:ext cx="568890" cy="365125"/>
          </a:xfrm>
          <a:prstGeom prst="rect">
            <a:avLst/>
          </a:prstGeom>
        </p:spPr>
        <p:txBody>
          <a:bodyPr vert="horz" lIns="91440" tIns="45720" rIns="91440" bIns="45720" rtlCol="0" anchor="b"/>
          <a:lstStyle>
            <a:defPPr>
              <a:defRPr lang="ja-JP"/>
            </a:defPPr>
            <a:lvl1pPr marL="0" algn="r" defTabSz="914400" rtl="0" eaLnBrk="1" latinLnBrk="0" hangingPunct="1">
              <a:defRPr kumimoji="1" sz="900" b="0" i="0" kern="1200">
                <a:solidFill>
                  <a:schemeClr val="tx1">
                    <a:tint val="75000"/>
                  </a:schemeClr>
                </a:solidFill>
                <a:latin typeface="Meiryo" panose="020B0604030504040204" pitchFamily="34" charset="-128"/>
                <a:ea typeface="Meiryo" panose="020B0604030504040204" pitchFamily="34"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E884680-B901-7B4E-B61D-104198092958}" type="slidenum">
              <a:rPr lang="ja-JP" altLang="en-US" smtClean="0"/>
              <a:pPr/>
              <a:t>13</a:t>
            </a:fld>
            <a:endParaRPr lang="ja-JP" altLang="en-US" dirty="0"/>
          </a:p>
        </p:txBody>
      </p:sp>
      <p:grpSp>
        <p:nvGrpSpPr>
          <p:cNvPr id="47" name="Group 46">
            <a:extLst>
              <a:ext uri="{FF2B5EF4-FFF2-40B4-BE49-F238E27FC236}">
                <a16:creationId xmlns:a16="http://schemas.microsoft.com/office/drawing/2014/main" id="{C44A5616-3266-B6C4-95DF-FBF8B5B32935}"/>
              </a:ext>
            </a:extLst>
          </p:cNvPr>
          <p:cNvGrpSpPr/>
          <p:nvPr/>
        </p:nvGrpSpPr>
        <p:grpSpPr>
          <a:xfrm>
            <a:off x="371475" y="1160463"/>
            <a:ext cx="6902088" cy="828676"/>
            <a:chOff x="371475" y="1160463"/>
            <a:chExt cx="6902088" cy="828676"/>
          </a:xfrm>
        </p:grpSpPr>
        <p:sp>
          <p:nvSpPr>
            <p:cNvPr id="7" name="テキスト ボックス 15">
              <a:extLst>
                <a:ext uri="{FF2B5EF4-FFF2-40B4-BE49-F238E27FC236}">
                  <a16:creationId xmlns:a16="http://schemas.microsoft.com/office/drawing/2014/main" id="{813C7194-52AB-46A8-BD3A-C10A7C2B01A1}"/>
                </a:ext>
              </a:extLst>
            </p:cNvPr>
            <p:cNvSpPr txBox="1"/>
            <p:nvPr/>
          </p:nvSpPr>
          <p:spPr>
            <a:xfrm>
              <a:off x="386763" y="1160463"/>
              <a:ext cx="6886800" cy="828675"/>
            </a:xfrm>
            <a:prstGeom prst="rect">
              <a:avLst/>
            </a:prstGeom>
            <a:noFill/>
          </p:spPr>
          <p:txBody>
            <a:bodyPr wrap="none" lIns="756000" tIns="36000" rIns="36000" bIns="36000" rtlCol="0" anchor="b">
              <a:noAutofit/>
            </a:bodyPr>
            <a:lstStyle/>
            <a:p>
              <a:pPr>
                <a:buClr>
                  <a:schemeClr val="accent1"/>
                </a:buClr>
              </a:pPr>
              <a:r>
                <a:rPr lang="en-US" altLang="ja-JP" dirty="0">
                  <a:solidFill>
                    <a:schemeClr val="accent1"/>
                  </a:solidFill>
                  <a:latin typeface="Meiryo" panose="020B0604030504040204" pitchFamily="34" charset="-128"/>
                  <a:ea typeface="Meiryo" panose="020B0604030504040204" pitchFamily="34" charset="-128"/>
                </a:rPr>
                <a:t>How does Markov model work</a:t>
              </a:r>
              <a:endParaRPr kumimoji="1" lang="ja-JP" altLang="en-US" dirty="0">
                <a:solidFill>
                  <a:schemeClr val="accent1"/>
                </a:solidFill>
                <a:latin typeface="Meiryo" panose="020B0604030504040204" pitchFamily="34" charset="-128"/>
                <a:ea typeface="Meiryo" panose="020B0604030504040204" pitchFamily="34" charset="-128"/>
              </a:endParaRPr>
            </a:p>
          </p:txBody>
        </p:sp>
        <p:cxnSp>
          <p:nvCxnSpPr>
            <p:cNvPr id="8" name="直線コネクタ 16">
              <a:extLst>
                <a:ext uri="{FF2B5EF4-FFF2-40B4-BE49-F238E27FC236}">
                  <a16:creationId xmlns:a16="http://schemas.microsoft.com/office/drawing/2014/main" id="{46714650-20A9-9EB9-8533-5C1D27C07D99}"/>
                </a:ext>
              </a:extLst>
            </p:cNvPr>
            <p:cNvCxnSpPr>
              <a:cxnSpLocks/>
            </p:cNvCxnSpPr>
            <p:nvPr/>
          </p:nvCxnSpPr>
          <p:spPr>
            <a:xfrm>
              <a:off x="371475" y="1989138"/>
              <a:ext cx="6886800"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Graphic 8" descr="Gears outline">
              <a:extLst>
                <a:ext uri="{FF2B5EF4-FFF2-40B4-BE49-F238E27FC236}">
                  <a16:creationId xmlns:a16="http://schemas.microsoft.com/office/drawing/2014/main" id="{091FE691-89F5-5DD1-94FD-8884500E8AD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86763" y="1269139"/>
              <a:ext cx="720000" cy="720000"/>
            </a:xfrm>
            <a:prstGeom prst="rect">
              <a:avLst/>
            </a:prstGeom>
          </p:spPr>
        </p:pic>
      </p:grpSp>
      <p:grpSp>
        <p:nvGrpSpPr>
          <p:cNvPr id="60" name="Group 59">
            <a:extLst>
              <a:ext uri="{FF2B5EF4-FFF2-40B4-BE49-F238E27FC236}">
                <a16:creationId xmlns:a16="http://schemas.microsoft.com/office/drawing/2014/main" id="{82AA86D7-A72A-B0B5-0031-2D2196884BE7}"/>
              </a:ext>
            </a:extLst>
          </p:cNvPr>
          <p:cNvGrpSpPr/>
          <p:nvPr/>
        </p:nvGrpSpPr>
        <p:grpSpPr>
          <a:xfrm>
            <a:off x="7812394" y="1160463"/>
            <a:ext cx="4008131" cy="828676"/>
            <a:chOff x="7812396" y="1160463"/>
            <a:chExt cx="4008131" cy="828676"/>
          </a:xfrm>
        </p:grpSpPr>
        <p:sp>
          <p:nvSpPr>
            <p:cNvPr id="40" name="テキスト ボックス 15">
              <a:extLst>
                <a:ext uri="{FF2B5EF4-FFF2-40B4-BE49-F238E27FC236}">
                  <a16:creationId xmlns:a16="http://schemas.microsoft.com/office/drawing/2014/main" id="{7D367194-82F5-79D1-E122-885D2E3BC72B}"/>
                </a:ext>
              </a:extLst>
            </p:cNvPr>
            <p:cNvSpPr txBox="1"/>
            <p:nvPr/>
          </p:nvSpPr>
          <p:spPr>
            <a:xfrm>
              <a:off x="7812396" y="1160463"/>
              <a:ext cx="4008129" cy="828675"/>
            </a:xfrm>
            <a:prstGeom prst="rect">
              <a:avLst/>
            </a:prstGeom>
            <a:noFill/>
          </p:spPr>
          <p:txBody>
            <a:bodyPr wrap="none" lIns="756000" tIns="36000" rIns="36000" bIns="36000" rtlCol="0" anchor="b">
              <a:noAutofit/>
            </a:bodyPr>
            <a:lstStyle/>
            <a:p>
              <a:pPr>
                <a:buClr>
                  <a:schemeClr val="accent1"/>
                </a:buClr>
              </a:pPr>
              <a:r>
                <a:rPr lang="en-US" altLang="ja-JP" dirty="0">
                  <a:solidFill>
                    <a:schemeClr val="accent1"/>
                  </a:solidFill>
                  <a:latin typeface="Meiryo" panose="020B0604030504040204" pitchFamily="34" charset="-128"/>
                  <a:ea typeface="Meiryo" panose="020B0604030504040204" pitchFamily="34" charset="-128"/>
                </a:rPr>
                <a:t>Pros and Cons</a:t>
              </a:r>
              <a:endParaRPr kumimoji="1" lang="ja-JP" altLang="en-US" dirty="0">
                <a:solidFill>
                  <a:schemeClr val="accent1"/>
                </a:solidFill>
                <a:latin typeface="Meiryo" panose="020B0604030504040204" pitchFamily="34" charset="-128"/>
                <a:ea typeface="Meiryo" panose="020B0604030504040204" pitchFamily="34" charset="-128"/>
              </a:endParaRPr>
            </a:p>
          </p:txBody>
        </p:sp>
        <p:cxnSp>
          <p:nvCxnSpPr>
            <p:cNvPr id="41" name="直線コネクタ 16">
              <a:extLst>
                <a:ext uri="{FF2B5EF4-FFF2-40B4-BE49-F238E27FC236}">
                  <a16:creationId xmlns:a16="http://schemas.microsoft.com/office/drawing/2014/main" id="{E14F6CDD-2A68-999A-2FDF-3910C62FE04A}"/>
                </a:ext>
              </a:extLst>
            </p:cNvPr>
            <p:cNvCxnSpPr>
              <a:cxnSpLocks/>
            </p:cNvCxnSpPr>
            <p:nvPr/>
          </p:nvCxnSpPr>
          <p:spPr>
            <a:xfrm>
              <a:off x="7812398" y="1989138"/>
              <a:ext cx="4008129"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Graphic 41" descr="CheckList outline">
              <a:extLst>
                <a:ext uri="{FF2B5EF4-FFF2-40B4-BE49-F238E27FC236}">
                  <a16:creationId xmlns:a16="http://schemas.microsoft.com/office/drawing/2014/main" id="{2EDC59A0-AC6B-FC49-2788-3CD19F411CF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827686" y="1269139"/>
              <a:ext cx="720000" cy="720000"/>
            </a:xfrm>
            <a:prstGeom prst="rect">
              <a:avLst/>
            </a:prstGeom>
          </p:spPr>
        </p:pic>
      </p:grpSp>
      <p:sp>
        <p:nvSpPr>
          <p:cNvPr id="27" name="テキスト ボックス 72">
            <a:extLst>
              <a:ext uri="{FF2B5EF4-FFF2-40B4-BE49-F238E27FC236}">
                <a16:creationId xmlns:a16="http://schemas.microsoft.com/office/drawing/2014/main" id="{D1C05074-2318-61F6-9E97-44AFC96732EA}"/>
              </a:ext>
            </a:extLst>
          </p:cNvPr>
          <p:cNvSpPr txBox="1"/>
          <p:nvPr/>
        </p:nvSpPr>
        <p:spPr>
          <a:xfrm>
            <a:off x="8718519" y="2599009"/>
            <a:ext cx="3064361" cy="828676"/>
          </a:xfrm>
          <a:prstGeom prst="rect">
            <a:avLst/>
          </a:prstGeom>
          <a:noFill/>
        </p:spPr>
        <p:txBody>
          <a:bodyPr wrap="square" lIns="274320" tIns="36000" rIns="36000" bIns="36000" rtlCol="0" anchor="ctr">
            <a:noAutofit/>
          </a:bodyPr>
          <a:lstStyle/>
          <a:p>
            <a:pPr>
              <a:buClr>
                <a:schemeClr val="accent1"/>
              </a:buClr>
            </a:pPr>
            <a:r>
              <a:rPr lang="en-US" altLang="ja-JP" dirty="0">
                <a:latin typeface="Meiryo" panose="020B0604030504040204" pitchFamily="34" charset="-128"/>
                <a:ea typeface="Meiryo" panose="020B0604030504040204" pitchFamily="34" charset="-128"/>
              </a:rPr>
              <a:t>Suitable for time-series and structured data</a:t>
            </a:r>
            <a:endParaRPr kumimoji="1" lang="en-US" altLang="ja-JP" dirty="0">
              <a:latin typeface="Meiryo" panose="020B0604030504040204" pitchFamily="34" charset="-128"/>
              <a:ea typeface="Meiryo" panose="020B0604030504040204" pitchFamily="34" charset="-128"/>
            </a:endParaRPr>
          </a:p>
        </p:txBody>
      </p:sp>
      <p:pic>
        <p:nvPicPr>
          <p:cNvPr id="16" name="Graphic 15" descr="Thumbs up sign with solid fill">
            <a:extLst>
              <a:ext uri="{FF2B5EF4-FFF2-40B4-BE49-F238E27FC236}">
                <a16:creationId xmlns:a16="http://schemas.microsoft.com/office/drawing/2014/main" id="{A30C5E40-026E-14B7-799A-770775327F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40537" y="2445302"/>
            <a:ext cx="1136090" cy="1136090"/>
          </a:xfrm>
          <a:prstGeom prst="rect">
            <a:avLst/>
          </a:prstGeom>
        </p:spPr>
      </p:pic>
      <p:sp>
        <p:nvSpPr>
          <p:cNvPr id="31" name="テキスト ボックス 72">
            <a:extLst>
              <a:ext uri="{FF2B5EF4-FFF2-40B4-BE49-F238E27FC236}">
                <a16:creationId xmlns:a16="http://schemas.microsoft.com/office/drawing/2014/main" id="{DFC7C2FF-5209-D70F-6B51-601AAEAE4A2D}"/>
              </a:ext>
            </a:extLst>
          </p:cNvPr>
          <p:cNvSpPr txBox="1"/>
          <p:nvPr/>
        </p:nvSpPr>
        <p:spPr>
          <a:xfrm>
            <a:off x="8756164" y="4180587"/>
            <a:ext cx="3064359" cy="828676"/>
          </a:xfrm>
          <a:prstGeom prst="rect">
            <a:avLst/>
          </a:prstGeom>
          <a:noFill/>
        </p:spPr>
        <p:txBody>
          <a:bodyPr wrap="square" lIns="274320" tIns="36000" rIns="36000" bIns="36000" rtlCol="0" anchor="ctr">
            <a:noAutofit/>
          </a:bodyPr>
          <a:lstStyle/>
          <a:p>
            <a:pPr>
              <a:buClr>
                <a:schemeClr val="accent1"/>
              </a:buClr>
            </a:pPr>
            <a:r>
              <a:rPr lang="en-GB" altLang="ja-JP" dirty="0">
                <a:latin typeface="Meiryo" panose="020B0604030504040204" pitchFamily="34" charset="-128"/>
                <a:ea typeface="Meiryo" panose="020B0604030504040204" pitchFamily="34" charset="-128"/>
              </a:rPr>
              <a:t>Not well-suited for complex data</a:t>
            </a:r>
            <a:endParaRPr lang="ja-JP" altLang="en-US">
              <a:latin typeface="Meiryo" panose="020B0604030504040204" pitchFamily="34" charset="-128"/>
              <a:ea typeface="Meiryo" panose="020B0604030504040204" pitchFamily="34" charset="-128"/>
            </a:endParaRPr>
          </a:p>
        </p:txBody>
      </p:sp>
      <p:pic>
        <p:nvPicPr>
          <p:cNvPr id="22" name="Graphic 21" descr="Thumbs Down with solid fill">
            <a:extLst>
              <a:ext uri="{FF2B5EF4-FFF2-40B4-BE49-F238E27FC236}">
                <a16:creationId xmlns:a16="http://schemas.microsoft.com/office/drawing/2014/main" id="{8DBF2642-897B-9444-B10B-4B063839448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40537" y="4026880"/>
            <a:ext cx="1136090" cy="1136090"/>
          </a:xfrm>
          <a:prstGeom prst="rect">
            <a:avLst/>
          </a:prstGeom>
        </p:spPr>
      </p:pic>
      <p:pic>
        <p:nvPicPr>
          <p:cNvPr id="18" name="Graphic 17" descr="Cloud with solid fill">
            <a:extLst>
              <a:ext uri="{FF2B5EF4-FFF2-40B4-BE49-F238E27FC236}">
                <a16:creationId xmlns:a16="http://schemas.microsoft.com/office/drawing/2014/main" id="{F300F7E7-9F22-FFAF-9388-0BD079824AD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5720" y="3279769"/>
            <a:ext cx="1477857" cy="1477857"/>
          </a:xfrm>
          <a:prstGeom prst="rect">
            <a:avLst/>
          </a:prstGeom>
        </p:spPr>
      </p:pic>
      <p:pic>
        <p:nvPicPr>
          <p:cNvPr id="24" name="Graphic 23" descr="Umbrella with solid fill">
            <a:extLst>
              <a:ext uri="{FF2B5EF4-FFF2-40B4-BE49-F238E27FC236}">
                <a16:creationId xmlns:a16="http://schemas.microsoft.com/office/drawing/2014/main" id="{5E47AE71-1ED9-53BD-B634-7643158B322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083602" y="3279769"/>
            <a:ext cx="1477857" cy="1477857"/>
          </a:xfrm>
          <a:prstGeom prst="rect">
            <a:avLst/>
          </a:prstGeom>
        </p:spPr>
      </p:pic>
      <p:pic>
        <p:nvPicPr>
          <p:cNvPr id="29" name="Graphic 28" descr="Sun with solid fill">
            <a:extLst>
              <a:ext uri="{FF2B5EF4-FFF2-40B4-BE49-F238E27FC236}">
                <a16:creationId xmlns:a16="http://schemas.microsoft.com/office/drawing/2014/main" id="{2A05633E-9E74-1623-F74E-441ECDD907A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231485" y="3279769"/>
            <a:ext cx="1477857" cy="1477857"/>
          </a:xfrm>
          <a:prstGeom prst="rect">
            <a:avLst/>
          </a:prstGeom>
        </p:spPr>
      </p:pic>
      <p:sp>
        <p:nvSpPr>
          <p:cNvPr id="30" name="Rounded Rectangle 29">
            <a:extLst>
              <a:ext uri="{FF2B5EF4-FFF2-40B4-BE49-F238E27FC236}">
                <a16:creationId xmlns:a16="http://schemas.microsoft.com/office/drawing/2014/main" id="{857E5A76-6EB2-FF72-D948-D35184347802}"/>
              </a:ext>
            </a:extLst>
          </p:cNvPr>
          <p:cNvSpPr/>
          <p:nvPr/>
        </p:nvSpPr>
        <p:spPr>
          <a:xfrm>
            <a:off x="1106604" y="4757626"/>
            <a:ext cx="1136089" cy="316614"/>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eiryo" panose="020B0604030504040204" pitchFamily="34" charset="-128"/>
                <a:ea typeface="Meiryo" panose="020B0604030504040204" pitchFamily="34" charset="-128"/>
              </a:rPr>
              <a:t>Cloudy</a:t>
            </a:r>
          </a:p>
        </p:txBody>
      </p:sp>
      <p:sp>
        <p:nvSpPr>
          <p:cNvPr id="33" name="Rounded Rectangle 32">
            <a:extLst>
              <a:ext uri="{FF2B5EF4-FFF2-40B4-BE49-F238E27FC236}">
                <a16:creationId xmlns:a16="http://schemas.microsoft.com/office/drawing/2014/main" id="{E5BB8F9D-A34B-9D7A-54C9-B22BECFAD301}"/>
              </a:ext>
            </a:extLst>
          </p:cNvPr>
          <p:cNvSpPr/>
          <p:nvPr/>
        </p:nvSpPr>
        <p:spPr>
          <a:xfrm>
            <a:off x="3254486" y="4757626"/>
            <a:ext cx="1136089" cy="316614"/>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eiryo" panose="020B0604030504040204" pitchFamily="34" charset="-128"/>
                <a:ea typeface="Meiryo" panose="020B0604030504040204" pitchFamily="34" charset="-128"/>
              </a:rPr>
              <a:t>Rainy</a:t>
            </a:r>
          </a:p>
        </p:txBody>
      </p:sp>
      <p:sp>
        <p:nvSpPr>
          <p:cNvPr id="34" name="Rounded Rectangle 33">
            <a:extLst>
              <a:ext uri="{FF2B5EF4-FFF2-40B4-BE49-F238E27FC236}">
                <a16:creationId xmlns:a16="http://schemas.microsoft.com/office/drawing/2014/main" id="{9C98867B-2AB2-88DE-969D-5CE75F3111EE}"/>
              </a:ext>
            </a:extLst>
          </p:cNvPr>
          <p:cNvSpPr/>
          <p:nvPr/>
        </p:nvSpPr>
        <p:spPr>
          <a:xfrm>
            <a:off x="5402369" y="4757626"/>
            <a:ext cx="1136089" cy="316614"/>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eiryo" panose="020B0604030504040204" pitchFamily="34" charset="-128"/>
                <a:ea typeface="Meiryo" panose="020B0604030504040204" pitchFamily="34" charset="-128"/>
              </a:rPr>
              <a:t>Sunny</a:t>
            </a:r>
          </a:p>
        </p:txBody>
      </p:sp>
      <p:cxnSp>
        <p:nvCxnSpPr>
          <p:cNvPr id="35" name="Straight Arrow Connector 34">
            <a:extLst>
              <a:ext uri="{FF2B5EF4-FFF2-40B4-BE49-F238E27FC236}">
                <a16:creationId xmlns:a16="http://schemas.microsoft.com/office/drawing/2014/main" id="{175D8260-CCEF-1288-E7F4-7AA03EEF15BC}"/>
              </a:ext>
            </a:extLst>
          </p:cNvPr>
          <p:cNvCxnSpPr/>
          <p:nvPr/>
        </p:nvCxnSpPr>
        <p:spPr>
          <a:xfrm>
            <a:off x="2292402" y="3783476"/>
            <a:ext cx="874360" cy="0"/>
          </a:xfrm>
          <a:prstGeom prst="straightConnector1">
            <a:avLst/>
          </a:prstGeom>
          <a:ln w="38100">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9D9E2C68-DAE0-FD75-AD7A-B65E1ECE30EB}"/>
              </a:ext>
            </a:extLst>
          </p:cNvPr>
          <p:cNvCxnSpPr/>
          <p:nvPr/>
        </p:nvCxnSpPr>
        <p:spPr>
          <a:xfrm>
            <a:off x="4561459" y="3783476"/>
            <a:ext cx="874360" cy="0"/>
          </a:xfrm>
          <a:prstGeom prst="straightConnector1">
            <a:avLst/>
          </a:prstGeom>
          <a:ln w="38100">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20EB5AEA-A6E5-C7E6-BA19-34C2FFDD8A9C}"/>
              </a:ext>
            </a:extLst>
          </p:cNvPr>
          <p:cNvCxnSpPr/>
          <p:nvPr/>
        </p:nvCxnSpPr>
        <p:spPr>
          <a:xfrm flipH="1">
            <a:off x="4561459" y="4334702"/>
            <a:ext cx="874360" cy="0"/>
          </a:xfrm>
          <a:prstGeom prst="straightConnector1">
            <a:avLst/>
          </a:prstGeom>
          <a:ln w="38100">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20472345-D357-A6F9-471D-A13BA8FD7B9D}"/>
              </a:ext>
            </a:extLst>
          </p:cNvPr>
          <p:cNvCxnSpPr/>
          <p:nvPr/>
        </p:nvCxnSpPr>
        <p:spPr>
          <a:xfrm flipH="1">
            <a:off x="2394569" y="4334702"/>
            <a:ext cx="874360" cy="0"/>
          </a:xfrm>
          <a:prstGeom prst="straightConnector1">
            <a:avLst/>
          </a:prstGeom>
          <a:ln w="38100">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48" name="Graphic 47" descr="Line arrow: Rotate right outline">
            <a:extLst>
              <a:ext uri="{FF2B5EF4-FFF2-40B4-BE49-F238E27FC236}">
                <a16:creationId xmlns:a16="http://schemas.microsoft.com/office/drawing/2014/main" id="{A07539DD-AF6D-ACDF-8028-B2651FF843A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16847554">
            <a:off x="477156" y="3747836"/>
            <a:ext cx="541723" cy="541723"/>
          </a:xfrm>
          <a:prstGeom prst="rect">
            <a:avLst/>
          </a:prstGeom>
        </p:spPr>
      </p:pic>
      <p:pic>
        <p:nvPicPr>
          <p:cNvPr id="49" name="Graphic 48" descr="Line arrow: Rotate right outline">
            <a:extLst>
              <a:ext uri="{FF2B5EF4-FFF2-40B4-BE49-F238E27FC236}">
                <a16:creationId xmlns:a16="http://schemas.microsoft.com/office/drawing/2014/main" id="{C59951CD-1D46-F4AA-09B5-7A75CF52CD0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505332">
            <a:off x="3551668" y="2918318"/>
            <a:ext cx="541723" cy="541723"/>
          </a:xfrm>
          <a:prstGeom prst="rect">
            <a:avLst/>
          </a:prstGeom>
        </p:spPr>
      </p:pic>
      <p:pic>
        <p:nvPicPr>
          <p:cNvPr id="50" name="Graphic 49" descr="Line arrow: Rotate right outline">
            <a:extLst>
              <a:ext uri="{FF2B5EF4-FFF2-40B4-BE49-F238E27FC236}">
                <a16:creationId xmlns:a16="http://schemas.microsoft.com/office/drawing/2014/main" id="{1D05D1E4-2DB3-1A95-2635-18EBF1D0964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5792222">
            <a:off x="6641446" y="3763904"/>
            <a:ext cx="541723" cy="541723"/>
          </a:xfrm>
          <a:prstGeom prst="rect">
            <a:avLst/>
          </a:prstGeom>
        </p:spPr>
      </p:pic>
      <p:sp>
        <p:nvSpPr>
          <p:cNvPr id="51" name="Rounded Rectangle 50">
            <a:extLst>
              <a:ext uri="{FF2B5EF4-FFF2-40B4-BE49-F238E27FC236}">
                <a16:creationId xmlns:a16="http://schemas.microsoft.com/office/drawing/2014/main" id="{57A90B91-03A7-5863-28A9-BD1F8DDA8FAF}"/>
              </a:ext>
            </a:extLst>
          </p:cNvPr>
          <p:cNvSpPr/>
          <p:nvPr/>
        </p:nvSpPr>
        <p:spPr>
          <a:xfrm>
            <a:off x="2274341" y="3550329"/>
            <a:ext cx="836585" cy="233146"/>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eiryo" panose="020B0604030504040204" pitchFamily="34" charset="-128"/>
                <a:ea typeface="Meiryo" panose="020B0604030504040204" pitchFamily="34" charset="-128"/>
              </a:rPr>
              <a:t>0.5</a:t>
            </a:r>
          </a:p>
        </p:txBody>
      </p:sp>
      <p:sp>
        <p:nvSpPr>
          <p:cNvPr id="53" name="Rounded Rectangle 52">
            <a:extLst>
              <a:ext uri="{FF2B5EF4-FFF2-40B4-BE49-F238E27FC236}">
                <a16:creationId xmlns:a16="http://schemas.microsoft.com/office/drawing/2014/main" id="{A2633E86-44F2-1893-718D-B6344D0C9211}"/>
              </a:ext>
            </a:extLst>
          </p:cNvPr>
          <p:cNvSpPr/>
          <p:nvPr/>
        </p:nvSpPr>
        <p:spPr>
          <a:xfrm>
            <a:off x="4547648" y="3550329"/>
            <a:ext cx="836585" cy="233146"/>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eiryo" panose="020B0604030504040204" pitchFamily="34" charset="-128"/>
                <a:ea typeface="Meiryo" panose="020B0604030504040204" pitchFamily="34" charset="-128"/>
              </a:rPr>
              <a:t>0.1</a:t>
            </a:r>
          </a:p>
        </p:txBody>
      </p:sp>
      <p:sp>
        <p:nvSpPr>
          <p:cNvPr id="54" name="Rounded Rectangle 53">
            <a:extLst>
              <a:ext uri="{FF2B5EF4-FFF2-40B4-BE49-F238E27FC236}">
                <a16:creationId xmlns:a16="http://schemas.microsoft.com/office/drawing/2014/main" id="{394B528B-844A-4B10-9621-35A559D216BF}"/>
              </a:ext>
            </a:extLst>
          </p:cNvPr>
          <p:cNvSpPr/>
          <p:nvPr/>
        </p:nvSpPr>
        <p:spPr>
          <a:xfrm>
            <a:off x="2432343" y="4101556"/>
            <a:ext cx="836585" cy="233146"/>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eiryo" panose="020B0604030504040204" pitchFamily="34" charset="-128"/>
                <a:ea typeface="Meiryo" panose="020B0604030504040204" pitchFamily="34" charset="-128"/>
              </a:rPr>
              <a:t>0.5</a:t>
            </a:r>
          </a:p>
        </p:txBody>
      </p:sp>
      <p:sp>
        <p:nvSpPr>
          <p:cNvPr id="55" name="Rounded Rectangle 54">
            <a:extLst>
              <a:ext uri="{FF2B5EF4-FFF2-40B4-BE49-F238E27FC236}">
                <a16:creationId xmlns:a16="http://schemas.microsoft.com/office/drawing/2014/main" id="{23821B02-DB7E-4D4F-616E-DCDF25CD5F48}"/>
              </a:ext>
            </a:extLst>
          </p:cNvPr>
          <p:cNvSpPr/>
          <p:nvPr/>
        </p:nvSpPr>
        <p:spPr>
          <a:xfrm>
            <a:off x="4547648" y="4101556"/>
            <a:ext cx="836585" cy="233146"/>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eiryo" panose="020B0604030504040204" pitchFamily="34" charset="-128"/>
                <a:ea typeface="Meiryo" panose="020B0604030504040204" pitchFamily="34" charset="-128"/>
              </a:rPr>
              <a:t>0.1</a:t>
            </a:r>
          </a:p>
        </p:txBody>
      </p:sp>
      <p:cxnSp>
        <p:nvCxnSpPr>
          <p:cNvPr id="56" name="Elbow Connector 55">
            <a:extLst>
              <a:ext uri="{FF2B5EF4-FFF2-40B4-BE49-F238E27FC236}">
                <a16:creationId xmlns:a16="http://schemas.microsoft.com/office/drawing/2014/main" id="{7B55DBED-1C73-97C2-F189-68117F1B3A2E}"/>
              </a:ext>
            </a:extLst>
          </p:cNvPr>
          <p:cNvCxnSpPr>
            <a:cxnSpLocks/>
          </p:cNvCxnSpPr>
          <p:nvPr/>
        </p:nvCxnSpPr>
        <p:spPr>
          <a:xfrm rot="10800000">
            <a:off x="3800900" y="2595488"/>
            <a:ext cx="2169514" cy="684283"/>
          </a:xfrm>
          <a:prstGeom prst="bentConnector3">
            <a:avLst>
              <a:gd name="adj1" fmla="val 60"/>
            </a:avLst>
          </a:prstGeom>
          <a:ln w="38100">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57" name="Elbow Connector 56">
            <a:extLst>
              <a:ext uri="{FF2B5EF4-FFF2-40B4-BE49-F238E27FC236}">
                <a16:creationId xmlns:a16="http://schemas.microsoft.com/office/drawing/2014/main" id="{C9E1758B-1D19-CEBF-6E3A-93E7459437FB}"/>
              </a:ext>
            </a:extLst>
          </p:cNvPr>
          <p:cNvCxnSpPr/>
          <p:nvPr/>
        </p:nvCxnSpPr>
        <p:spPr>
          <a:xfrm rot="10800000" flipV="1">
            <a:off x="1627129" y="2595488"/>
            <a:ext cx="2195402" cy="798328"/>
          </a:xfrm>
          <a:prstGeom prst="bentConnector3">
            <a:avLst>
              <a:gd name="adj1" fmla="val 100216"/>
            </a:avLst>
          </a:prstGeom>
          <a:ln w="38100">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58" name="Group 57">
            <a:extLst>
              <a:ext uri="{FF2B5EF4-FFF2-40B4-BE49-F238E27FC236}">
                <a16:creationId xmlns:a16="http://schemas.microsoft.com/office/drawing/2014/main" id="{EDE9B975-4CA4-26F7-4067-2E62F441865D}"/>
              </a:ext>
            </a:extLst>
          </p:cNvPr>
          <p:cNvGrpSpPr/>
          <p:nvPr/>
        </p:nvGrpSpPr>
        <p:grpSpPr>
          <a:xfrm rot="10800000">
            <a:off x="1627129" y="5042742"/>
            <a:ext cx="4343285" cy="798328"/>
            <a:chOff x="2390274" y="5606714"/>
            <a:chExt cx="7331242" cy="1347537"/>
          </a:xfrm>
        </p:grpSpPr>
        <p:cxnSp>
          <p:nvCxnSpPr>
            <p:cNvPr id="65" name="Elbow Connector 64">
              <a:extLst>
                <a:ext uri="{FF2B5EF4-FFF2-40B4-BE49-F238E27FC236}">
                  <a16:creationId xmlns:a16="http://schemas.microsoft.com/office/drawing/2014/main" id="{1C5A5F5E-3810-1C66-2ABE-8EA4344536CD}"/>
                </a:ext>
              </a:extLst>
            </p:cNvPr>
            <p:cNvCxnSpPr>
              <a:cxnSpLocks/>
            </p:cNvCxnSpPr>
            <p:nvPr/>
          </p:nvCxnSpPr>
          <p:spPr>
            <a:xfrm rot="10800000">
              <a:off x="6059488" y="5606714"/>
              <a:ext cx="3662028" cy="1155034"/>
            </a:xfrm>
            <a:prstGeom prst="bentConnector3">
              <a:avLst>
                <a:gd name="adj1" fmla="val 60"/>
              </a:avLst>
            </a:prstGeom>
            <a:ln w="38100">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4728513B-4ABD-5278-9D42-4243253140A1}"/>
                </a:ext>
              </a:extLst>
            </p:cNvPr>
            <p:cNvCxnSpPr/>
            <p:nvPr/>
          </p:nvCxnSpPr>
          <p:spPr>
            <a:xfrm rot="10800000" flipV="1">
              <a:off x="2390274" y="5606715"/>
              <a:ext cx="3705726" cy="1347536"/>
            </a:xfrm>
            <a:prstGeom prst="bentConnector3">
              <a:avLst>
                <a:gd name="adj1" fmla="val 100216"/>
              </a:avLst>
            </a:prstGeom>
            <a:ln w="38100">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59" name="Rounded Rectangle 58">
            <a:extLst>
              <a:ext uri="{FF2B5EF4-FFF2-40B4-BE49-F238E27FC236}">
                <a16:creationId xmlns:a16="http://schemas.microsoft.com/office/drawing/2014/main" id="{B3D8156A-EE07-DBD7-F2A9-9F5AD2B93C37}"/>
              </a:ext>
            </a:extLst>
          </p:cNvPr>
          <p:cNvSpPr/>
          <p:nvPr/>
        </p:nvSpPr>
        <p:spPr>
          <a:xfrm>
            <a:off x="3378350" y="2277408"/>
            <a:ext cx="836585" cy="233146"/>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eiryo" panose="020B0604030504040204" pitchFamily="34" charset="-128"/>
                <a:ea typeface="Meiryo" panose="020B0604030504040204" pitchFamily="34" charset="-128"/>
              </a:rPr>
              <a:t>0.5</a:t>
            </a:r>
          </a:p>
        </p:txBody>
      </p:sp>
      <p:sp>
        <p:nvSpPr>
          <p:cNvPr id="61" name="Rounded Rectangle 60">
            <a:extLst>
              <a:ext uri="{FF2B5EF4-FFF2-40B4-BE49-F238E27FC236}">
                <a16:creationId xmlns:a16="http://schemas.microsoft.com/office/drawing/2014/main" id="{18CCEB79-2E5D-286E-CBA8-8F380395A04D}"/>
              </a:ext>
            </a:extLst>
          </p:cNvPr>
          <p:cNvSpPr/>
          <p:nvPr/>
        </p:nvSpPr>
        <p:spPr>
          <a:xfrm>
            <a:off x="3378350" y="5505908"/>
            <a:ext cx="836585" cy="233146"/>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eiryo" panose="020B0604030504040204" pitchFamily="34" charset="-128"/>
                <a:ea typeface="Meiryo" panose="020B0604030504040204" pitchFamily="34" charset="-128"/>
              </a:rPr>
              <a:t>0.2</a:t>
            </a:r>
          </a:p>
        </p:txBody>
      </p:sp>
      <p:sp>
        <p:nvSpPr>
          <p:cNvPr id="62" name="Rounded Rectangle 61">
            <a:extLst>
              <a:ext uri="{FF2B5EF4-FFF2-40B4-BE49-F238E27FC236}">
                <a16:creationId xmlns:a16="http://schemas.microsoft.com/office/drawing/2014/main" id="{AE98C005-1B48-4914-7F36-6EDA09A700AA}"/>
              </a:ext>
            </a:extLst>
          </p:cNvPr>
          <p:cNvSpPr/>
          <p:nvPr/>
        </p:nvSpPr>
        <p:spPr>
          <a:xfrm>
            <a:off x="6494015" y="4334702"/>
            <a:ext cx="836585" cy="233146"/>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eiryo" panose="020B0604030504040204" pitchFamily="34" charset="-128"/>
                <a:ea typeface="Meiryo" panose="020B0604030504040204" pitchFamily="34" charset="-128"/>
              </a:rPr>
              <a:t>0.4</a:t>
            </a:r>
          </a:p>
        </p:txBody>
      </p:sp>
      <p:sp>
        <p:nvSpPr>
          <p:cNvPr id="63" name="Rounded Rectangle 62">
            <a:extLst>
              <a:ext uri="{FF2B5EF4-FFF2-40B4-BE49-F238E27FC236}">
                <a16:creationId xmlns:a16="http://schemas.microsoft.com/office/drawing/2014/main" id="{183F299E-1FA8-A5C6-D909-DCD91B108C42}"/>
              </a:ext>
            </a:extLst>
          </p:cNvPr>
          <p:cNvSpPr/>
          <p:nvPr/>
        </p:nvSpPr>
        <p:spPr>
          <a:xfrm>
            <a:off x="329725" y="4334702"/>
            <a:ext cx="836585" cy="233146"/>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eiryo" panose="020B0604030504040204" pitchFamily="34" charset="-128"/>
                <a:ea typeface="Meiryo" panose="020B0604030504040204" pitchFamily="34" charset="-128"/>
              </a:rPr>
              <a:t>0.3</a:t>
            </a:r>
          </a:p>
        </p:txBody>
      </p:sp>
      <p:sp>
        <p:nvSpPr>
          <p:cNvPr id="64" name="Rounded Rectangle 63">
            <a:extLst>
              <a:ext uri="{FF2B5EF4-FFF2-40B4-BE49-F238E27FC236}">
                <a16:creationId xmlns:a16="http://schemas.microsoft.com/office/drawing/2014/main" id="{413D47AD-8EFE-9025-300B-945F2387965A}"/>
              </a:ext>
            </a:extLst>
          </p:cNvPr>
          <p:cNvSpPr/>
          <p:nvPr/>
        </p:nvSpPr>
        <p:spPr>
          <a:xfrm>
            <a:off x="3378350" y="2761506"/>
            <a:ext cx="836585" cy="233146"/>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eiryo" panose="020B0604030504040204" pitchFamily="34" charset="-128"/>
                <a:ea typeface="Meiryo" panose="020B0604030504040204" pitchFamily="34" charset="-128"/>
              </a:rPr>
              <a:t>0.4</a:t>
            </a:r>
          </a:p>
        </p:txBody>
      </p:sp>
      <p:sp>
        <p:nvSpPr>
          <p:cNvPr id="67" name="Rectangle 66">
            <a:extLst>
              <a:ext uri="{FF2B5EF4-FFF2-40B4-BE49-F238E27FC236}">
                <a16:creationId xmlns:a16="http://schemas.microsoft.com/office/drawing/2014/main" id="{0032AE65-835C-CA84-AF77-B466847DA8C1}"/>
              </a:ext>
            </a:extLst>
          </p:cNvPr>
          <p:cNvSpPr/>
          <p:nvPr/>
        </p:nvSpPr>
        <p:spPr>
          <a:xfrm>
            <a:off x="371475" y="6189549"/>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r>
              <a:rPr kumimoji="1" lang="en-US" sz="1000" dirty="0">
                <a:solidFill>
                  <a:schemeClr val="tx1">
                    <a:lumMod val="20000"/>
                    <a:lumOff val="80000"/>
                  </a:schemeClr>
                </a:solidFill>
                <a:latin typeface="Meiryo" panose="020B0604030504040204" pitchFamily="34" charset="-128"/>
                <a:ea typeface="Meiryo" panose="020B0604030504040204" pitchFamily="34" charset="-128"/>
                <a:hlinkClick r:id="rId19">
                  <a:extLst>
                    <a:ext uri="{A12FA001-AC4F-418D-AE19-62706E023703}">
                      <ahyp:hlinkClr xmlns:ahyp="http://schemas.microsoft.com/office/drawing/2018/hyperlinkcolor" val="tx"/>
                    </a:ext>
                  </a:extLst>
                </a:hlinkClick>
              </a:rPr>
              <a:t>https://doi.org/10.1177/0272989X9301300409</a:t>
            </a:r>
            <a:endParaRPr kumimoji="1" lang="en-US" sz="1000" dirty="0">
              <a:solidFill>
                <a:schemeClr val="tx1">
                  <a:lumMod val="20000"/>
                  <a:lumOff val="8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193746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5F76DA-D7D2-C199-EA73-9CFAA33CCA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C690C7-4258-0586-0549-A6106556F069}"/>
              </a:ext>
            </a:extLst>
          </p:cNvPr>
          <p:cNvSpPr>
            <a:spLocks noGrp="1"/>
          </p:cNvSpPr>
          <p:nvPr>
            <p:ph type="title"/>
          </p:nvPr>
        </p:nvSpPr>
        <p:spPr>
          <a:xfrm>
            <a:off x="371475" y="372382"/>
            <a:ext cx="11449050" cy="414335"/>
          </a:xfrm>
        </p:spPr>
        <p:txBody>
          <a:bodyPr/>
          <a:lstStyle/>
          <a:p>
            <a:r>
              <a:rPr lang="en-US" altLang="ja-JP" dirty="0"/>
              <a:t>Hidden Markov Model</a:t>
            </a:r>
            <a:endParaRPr lang="en-US" dirty="0"/>
          </a:p>
        </p:txBody>
      </p:sp>
      <p:sp>
        <p:nvSpPr>
          <p:cNvPr id="3" name="Slide Number Placeholder 2">
            <a:extLst>
              <a:ext uri="{FF2B5EF4-FFF2-40B4-BE49-F238E27FC236}">
                <a16:creationId xmlns:a16="http://schemas.microsoft.com/office/drawing/2014/main" id="{06F41845-FDD2-0BA4-B93B-2BEABDE3C148}"/>
              </a:ext>
            </a:extLst>
          </p:cNvPr>
          <p:cNvSpPr>
            <a:spLocks noGrp="1"/>
          </p:cNvSpPr>
          <p:nvPr>
            <p:ph type="sldNum" sz="quarter" idx="11"/>
          </p:nvPr>
        </p:nvSpPr>
        <p:spPr/>
        <p:txBody>
          <a:bodyPr/>
          <a:lstStyle/>
          <a:p>
            <a:fld id="{CE884680-B901-7B4E-B61D-104198092958}" type="slidenum">
              <a:rPr lang="ja-JP" altLang="en-US" smtClean="0"/>
              <a:pPr/>
              <a:t>14</a:t>
            </a:fld>
            <a:endParaRPr lang="ja-JP" altLang="en-US" dirty="0"/>
          </a:p>
        </p:txBody>
      </p:sp>
      <p:sp>
        <p:nvSpPr>
          <p:cNvPr id="4" name="Rectangle 3">
            <a:extLst>
              <a:ext uri="{FF2B5EF4-FFF2-40B4-BE49-F238E27FC236}">
                <a16:creationId xmlns:a16="http://schemas.microsoft.com/office/drawing/2014/main" id="{D803753E-F51F-68BD-3AD7-284C00A06A3C}"/>
              </a:ext>
            </a:extLst>
          </p:cNvPr>
          <p:cNvSpPr/>
          <p:nvPr/>
        </p:nvSpPr>
        <p:spPr>
          <a:xfrm>
            <a:off x="770868" y="6129338"/>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endParaRPr kumimoji="1" lang="en-US" sz="1000" dirty="0">
              <a:solidFill>
                <a:schemeClr val="tx1">
                  <a:lumMod val="20000"/>
                  <a:lumOff val="80000"/>
                </a:schemeClr>
              </a:solidFill>
              <a:latin typeface="Meiryo" panose="020B0604030504040204" pitchFamily="34" charset="-128"/>
              <a:ea typeface="Meiryo" panose="020B0604030504040204" pitchFamily="34" charset="-128"/>
            </a:endParaRPr>
          </a:p>
        </p:txBody>
      </p:sp>
      <p:sp>
        <p:nvSpPr>
          <p:cNvPr id="5" name="Slide Number Placeholder 2">
            <a:extLst>
              <a:ext uri="{FF2B5EF4-FFF2-40B4-BE49-F238E27FC236}">
                <a16:creationId xmlns:a16="http://schemas.microsoft.com/office/drawing/2014/main" id="{3BE01176-7C7D-6762-CBB8-45B0D04E2CCF}"/>
              </a:ext>
            </a:extLst>
          </p:cNvPr>
          <p:cNvSpPr txBox="1">
            <a:spLocks/>
          </p:cNvSpPr>
          <p:nvPr/>
        </p:nvSpPr>
        <p:spPr>
          <a:xfrm>
            <a:off x="11251635" y="6356350"/>
            <a:ext cx="568890" cy="365125"/>
          </a:xfrm>
          <a:prstGeom prst="rect">
            <a:avLst/>
          </a:prstGeom>
        </p:spPr>
        <p:txBody>
          <a:bodyPr vert="horz" lIns="91440" tIns="45720" rIns="91440" bIns="45720" rtlCol="0" anchor="b"/>
          <a:lstStyle>
            <a:defPPr>
              <a:defRPr lang="ja-JP"/>
            </a:defPPr>
            <a:lvl1pPr marL="0" algn="r" defTabSz="914400" rtl="0" eaLnBrk="1" latinLnBrk="0" hangingPunct="1">
              <a:defRPr kumimoji="1" sz="900" b="0" i="0" kern="1200">
                <a:solidFill>
                  <a:schemeClr val="tx1">
                    <a:tint val="75000"/>
                  </a:schemeClr>
                </a:solidFill>
                <a:latin typeface="Meiryo" panose="020B0604030504040204" pitchFamily="34" charset="-128"/>
                <a:ea typeface="Meiryo" panose="020B0604030504040204" pitchFamily="34"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E884680-B901-7B4E-B61D-104198092958}" type="slidenum">
              <a:rPr lang="ja-JP" altLang="en-US" smtClean="0"/>
              <a:pPr/>
              <a:t>14</a:t>
            </a:fld>
            <a:endParaRPr lang="ja-JP" altLang="en-US" dirty="0"/>
          </a:p>
        </p:txBody>
      </p:sp>
      <p:grpSp>
        <p:nvGrpSpPr>
          <p:cNvPr id="47" name="Group 46">
            <a:extLst>
              <a:ext uri="{FF2B5EF4-FFF2-40B4-BE49-F238E27FC236}">
                <a16:creationId xmlns:a16="http://schemas.microsoft.com/office/drawing/2014/main" id="{9116CE70-9D16-42D6-9D86-C9A919974A46}"/>
              </a:ext>
            </a:extLst>
          </p:cNvPr>
          <p:cNvGrpSpPr/>
          <p:nvPr/>
        </p:nvGrpSpPr>
        <p:grpSpPr>
          <a:xfrm>
            <a:off x="371475" y="1160463"/>
            <a:ext cx="6902088" cy="828676"/>
            <a:chOff x="371475" y="1160463"/>
            <a:chExt cx="6902088" cy="828676"/>
          </a:xfrm>
        </p:grpSpPr>
        <p:sp>
          <p:nvSpPr>
            <p:cNvPr id="7" name="テキスト ボックス 15">
              <a:extLst>
                <a:ext uri="{FF2B5EF4-FFF2-40B4-BE49-F238E27FC236}">
                  <a16:creationId xmlns:a16="http://schemas.microsoft.com/office/drawing/2014/main" id="{84697EE2-D7D2-CAC0-5D94-649659CE9DB3}"/>
                </a:ext>
              </a:extLst>
            </p:cNvPr>
            <p:cNvSpPr txBox="1"/>
            <p:nvPr/>
          </p:nvSpPr>
          <p:spPr>
            <a:xfrm>
              <a:off x="386763" y="1160463"/>
              <a:ext cx="6886800" cy="828675"/>
            </a:xfrm>
            <a:prstGeom prst="rect">
              <a:avLst/>
            </a:prstGeom>
            <a:noFill/>
          </p:spPr>
          <p:txBody>
            <a:bodyPr wrap="none" lIns="756000" tIns="36000" rIns="36000" bIns="36000" rtlCol="0" anchor="b">
              <a:noAutofit/>
            </a:bodyPr>
            <a:lstStyle/>
            <a:p>
              <a:pPr>
                <a:buClr>
                  <a:schemeClr val="accent1"/>
                </a:buClr>
              </a:pPr>
              <a:r>
                <a:rPr lang="en-US" altLang="ja-JP" dirty="0">
                  <a:solidFill>
                    <a:schemeClr val="accent1"/>
                  </a:solidFill>
                  <a:latin typeface="Meiryo" panose="020B0604030504040204" pitchFamily="34" charset="-128"/>
                  <a:ea typeface="Meiryo" panose="020B0604030504040204" pitchFamily="34" charset="-128"/>
                </a:rPr>
                <a:t>How does Hidden Markov model work</a:t>
              </a:r>
              <a:endParaRPr kumimoji="1" lang="ja-JP" altLang="en-US" dirty="0">
                <a:solidFill>
                  <a:schemeClr val="accent1"/>
                </a:solidFill>
                <a:latin typeface="Meiryo" panose="020B0604030504040204" pitchFamily="34" charset="-128"/>
                <a:ea typeface="Meiryo" panose="020B0604030504040204" pitchFamily="34" charset="-128"/>
              </a:endParaRPr>
            </a:p>
          </p:txBody>
        </p:sp>
        <p:cxnSp>
          <p:nvCxnSpPr>
            <p:cNvPr id="8" name="直線コネクタ 16">
              <a:extLst>
                <a:ext uri="{FF2B5EF4-FFF2-40B4-BE49-F238E27FC236}">
                  <a16:creationId xmlns:a16="http://schemas.microsoft.com/office/drawing/2014/main" id="{745A840D-C826-5E5D-8AFF-D22D166074DB}"/>
                </a:ext>
              </a:extLst>
            </p:cNvPr>
            <p:cNvCxnSpPr>
              <a:cxnSpLocks/>
            </p:cNvCxnSpPr>
            <p:nvPr/>
          </p:nvCxnSpPr>
          <p:spPr>
            <a:xfrm>
              <a:off x="371475" y="1989138"/>
              <a:ext cx="6886800"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Graphic 8" descr="Gears outline">
              <a:extLst>
                <a:ext uri="{FF2B5EF4-FFF2-40B4-BE49-F238E27FC236}">
                  <a16:creationId xmlns:a16="http://schemas.microsoft.com/office/drawing/2014/main" id="{B23229EE-8657-F4C0-9FD5-351C4019187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86763" y="1269139"/>
              <a:ext cx="720000" cy="720000"/>
            </a:xfrm>
            <a:prstGeom prst="rect">
              <a:avLst/>
            </a:prstGeom>
          </p:spPr>
        </p:pic>
      </p:grpSp>
      <p:grpSp>
        <p:nvGrpSpPr>
          <p:cNvPr id="60" name="Group 59">
            <a:extLst>
              <a:ext uri="{FF2B5EF4-FFF2-40B4-BE49-F238E27FC236}">
                <a16:creationId xmlns:a16="http://schemas.microsoft.com/office/drawing/2014/main" id="{DB816C50-F82F-CD19-5800-C0922AC898A4}"/>
              </a:ext>
            </a:extLst>
          </p:cNvPr>
          <p:cNvGrpSpPr/>
          <p:nvPr/>
        </p:nvGrpSpPr>
        <p:grpSpPr>
          <a:xfrm>
            <a:off x="7812394" y="1196318"/>
            <a:ext cx="4008131" cy="828676"/>
            <a:chOff x="7812396" y="1160463"/>
            <a:chExt cx="4008131" cy="828676"/>
          </a:xfrm>
        </p:grpSpPr>
        <p:sp>
          <p:nvSpPr>
            <p:cNvPr id="40" name="テキスト ボックス 15">
              <a:extLst>
                <a:ext uri="{FF2B5EF4-FFF2-40B4-BE49-F238E27FC236}">
                  <a16:creationId xmlns:a16="http://schemas.microsoft.com/office/drawing/2014/main" id="{8509DF5D-6D2A-3298-B52C-5C92DC60BF8B}"/>
                </a:ext>
              </a:extLst>
            </p:cNvPr>
            <p:cNvSpPr txBox="1"/>
            <p:nvPr/>
          </p:nvSpPr>
          <p:spPr>
            <a:xfrm>
              <a:off x="7812396" y="1160463"/>
              <a:ext cx="4008129" cy="828675"/>
            </a:xfrm>
            <a:prstGeom prst="rect">
              <a:avLst/>
            </a:prstGeom>
            <a:noFill/>
          </p:spPr>
          <p:txBody>
            <a:bodyPr wrap="none" lIns="756000" tIns="36000" rIns="36000" bIns="36000" rtlCol="0" anchor="b">
              <a:noAutofit/>
            </a:bodyPr>
            <a:lstStyle/>
            <a:p>
              <a:pPr>
                <a:buClr>
                  <a:schemeClr val="accent1"/>
                </a:buClr>
              </a:pPr>
              <a:r>
                <a:rPr lang="en-US" altLang="ja-JP" dirty="0">
                  <a:solidFill>
                    <a:schemeClr val="accent1"/>
                  </a:solidFill>
                  <a:latin typeface="Meiryo" panose="020B0604030504040204" pitchFamily="34" charset="-128"/>
                  <a:ea typeface="Meiryo" panose="020B0604030504040204" pitchFamily="34" charset="-128"/>
                </a:rPr>
                <a:t>Pros and Cons</a:t>
              </a:r>
              <a:endParaRPr kumimoji="1" lang="ja-JP" altLang="en-US" dirty="0">
                <a:solidFill>
                  <a:schemeClr val="accent1"/>
                </a:solidFill>
                <a:latin typeface="Meiryo" panose="020B0604030504040204" pitchFamily="34" charset="-128"/>
                <a:ea typeface="Meiryo" panose="020B0604030504040204" pitchFamily="34" charset="-128"/>
              </a:endParaRPr>
            </a:p>
          </p:txBody>
        </p:sp>
        <p:cxnSp>
          <p:nvCxnSpPr>
            <p:cNvPr id="41" name="直線コネクタ 16">
              <a:extLst>
                <a:ext uri="{FF2B5EF4-FFF2-40B4-BE49-F238E27FC236}">
                  <a16:creationId xmlns:a16="http://schemas.microsoft.com/office/drawing/2014/main" id="{BDCAC790-BF48-E7DA-867F-C1AFA154A878}"/>
                </a:ext>
              </a:extLst>
            </p:cNvPr>
            <p:cNvCxnSpPr>
              <a:cxnSpLocks/>
            </p:cNvCxnSpPr>
            <p:nvPr/>
          </p:nvCxnSpPr>
          <p:spPr>
            <a:xfrm>
              <a:off x="7812398" y="1989138"/>
              <a:ext cx="4008129"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Graphic 41" descr="CheckList outline">
              <a:extLst>
                <a:ext uri="{FF2B5EF4-FFF2-40B4-BE49-F238E27FC236}">
                  <a16:creationId xmlns:a16="http://schemas.microsoft.com/office/drawing/2014/main" id="{6E99F600-C034-3EE4-189F-A8D4AD38575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827686" y="1269139"/>
              <a:ext cx="720000" cy="720000"/>
            </a:xfrm>
            <a:prstGeom prst="rect">
              <a:avLst/>
            </a:prstGeom>
          </p:spPr>
        </p:pic>
      </p:grpSp>
      <p:grpSp>
        <p:nvGrpSpPr>
          <p:cNvPr id="26" name="Group 25">
            <a:extLst>
              <a:ext uri="{FF2B5EF4-FFF2-40B4-BE49-F238E27FC236}">
                <a16:creationId xmlns:a16="http://schemas.microsoft.com/office/drawing/2014/main" id="{88736FBD-3DDE-DFB1-6CD6-680C870D104D}"/>
              </a:ext>
            </a:extLst>
          </p:cNvPr>
          <p:cNvGrpSpPr/>
          <p:nvPr/>
        </p:nvGrpSpPr>
        <p:grpSpPr>
          <a:xfrm>
            <a:off x="7840537" y="2445302"/>
            <a:ext cx="3979988" cy="2717668"/>
            <a:chOff x="7840537" y="2445302"/>
            <a:chExt cx="3979988" cy="2717668"/>
          </a:xfrm>
        </p:grpSpPr>
        <p:grpSp>
          <p:nvGrpSpPr>
            <p:cNvPr id="23" name="Group 22">
              <a:extLst>
                <a:ext uri="{FF2B5EF4-FFF2-40B4-BE49-F238E27FC236}">
                  <a16:creationId xmlns:a16="http://schemas.microsoft.com/office/drawing/2014/main" id="{6E9304E1-1B42-5155-0DCD-B5D71E153CD3}"/>
                </a:ext>
              </a:extLst>
            </p:cNvPr>
            <p:cNvGrpSpPr/>
            <p:nvPr/>
          </p:nvGrpSpPr>
          <p:grpSpPr>
            <a:xfrm>
              <a:off x="7840537" y="2445302"/>
              <a:ext cx="3942343" cy="1136090"/>
              <a:chOff x="7878182" y="2445302"/>
              <a:chExt cx="3942343" cy="1136090"/>
            </a:xfrm>
          </p:grpSpPr>
          <p:sp>
            <p:nvSpPr>
              <p:cNvPr id="27" name="テキスト ボックス 72">
                <a:extLst>
                  <a:ext uri="{FF2B5EF4-FFF2-40B4-BE49-F238E27FC236}">
                    <a16:creationId xmlns:a16="http://schemas.microsoft.com/office/drawing/2014/main" id="{3AAA2619-73E9-5FC2-E792-B3885716D039}"/>
                  </a:ext>
                </a:extLst>
              </p:cNvPr>
              <p:cNvSpPr txBox="1"/>
              <p:nvPr/>
            </p:nvSpPr>
            <p:spPr>
              <a:xfrm>
                <a:off x="8756164" y="2599009"/>
                <a:ext cx="3064361" cy="828676"/>
              </a:xfrm>
              <a:prstGeom prst="rect">
                <a:avLst/>
              </a:prstGeom>
              <a:noFill/>
            </p:spPr>
            <p:txBody>
              <a:bodyPr wrap="square" lIns="274320" tIns="36000" rIns="36000" bIns="36000" rtlCol="0" anchor="ctr">
                <a:noAutofit/>
              </a:bodyPr>
              <a:lstStyle/>
              <a:p>
                <a:pPr>
                  <a:buClr>
                    <a:schemeClr val="accent1"/>
                  </a:buClr>
                </a:pPr>
                <a:r>
                  <a:rPr lang="en-US" altLang="ja-JP" dirty="0">
                    <a:latin typeface="Meiryo" panose="020B0604030504040204" pitchFamily="34" charset="-128"/>
                    <a:ea typeface="Meiryo" panose="020B0604030504040204" pitchFamily="34" charset="-128"/>
                  </a:rPr>
                  <a:t>Capable of handling complex data structures</a:t>
                </a:r>
              </a:p>
            </p:txBody>
          </p:sp>
          <p:pic>
            <p:nvPicPr>
              <p:cNvPr id="16" name="Graphic 15" descr="Thumbs up sign with solid fill">
                <a:extLst>
                  <a:ext uri="{FF2B5EF4-FFF2-40B4-BE49-F238E27FC236}">
                    <a16:creationId xmlns:a16="http://schemas.microsoft.com/office/drawing/2014/main" id="{23C649BE-BE45-1749-6B48-99735009841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78182" y="2445302"/>
                <a:ext cx="1136090" cy="1136090"/>
              </a:xfrm>
              <a:prstGeom prst="rect">
                <a:avLst/>
              </a:prstGeom>
            </p:spPr>
          </p:pic>
        </p:grpSp>
        <p:grpSp>
          <p:nvGrpSpPr>
            <p:cNvPr id="25" name="Group 24">
              <a:extLst>
                <a:ext uri="{FF2B5EF4-FFF2-40B4-BE49-F238E27FC236}">
                  <a16:creationId xmlns:a16="http://schemas.microsoft.com/office/drawing/2014/main" id="{603EFA9C-AFE1-A4C4-4E44-CF8E8F58CB8A}"/>
                </a:ext>
              </a:extLst>
            </p:cNvPr>
            <p:cNvGrpSpPr/>
            <p:nvPr/>
          </p:nvGrpSpPr>
          <p:grpSpPr>
            <a:xfrm>
              <a:off x="7840537" y="4026880"/>
              <a:ext cx="3979988" cy="1136090"/>
              <a:chOff x="7840537" y="4026880"/>
              <a:chExt cx="3979988" cy="1136090"/>
            </a:xfrm>
          </p:grpSpPr>
          <p:sp>
            <p:nvSpPr>
              <p:cNvPr id="31" name="テキスト ボックス 72">
                <a:extLst>
                  <a:ext uri="{FF2B5EF4-FFF2-40B4-BE49-F238E27FC236}">
                    <a16:creationId xmlns:a16="http://schemas.microsoft.com/office/drawing/2014/main" id="{3C3BE77D-CEEF-3A8D-0956-978C082B8213}"/>
                  </a:ext>
                </a:extLst>
              </p:cNvPr>
              <p:cNvSpPr txBox="1"/>
              <p:nvPr/>
            </p:nvSpPr>
            <p:spPr>
              <a:xfrm>
                <a:off x="8756164" y="4180587"/>
                <a:ext cx="3064361" cy="828676"/>
              </a:xfrm>
              <a:prstGeom prst="rect">
                <a:avLst/>
              </a:prstGeom>
              <a:noFill/>
            </p:spPr>
            <p:txBody>
              <a:bodyPr wrap="square" lIns="274320" tIns="36000" rIns="36000" bIns="36000" rtlCol="0" anchor="ctr">
                <a:noAutofit/>
              </a:bodyPr>
              <a:lstStyle/>
              <a:p>
                <a:pPr>
                  <a:buClr>
                    <a:schemeClr val="accent1"/>
                  </a:buClr>
                </a:pPr>
                <a:r>
                  <a:rPr lang="en-GB" altLang="ja-JP" dirty="0">
                    <a:latin typeface="Meiryo" panose="020B0604030504040204" pitchFamily="34" charset="-128"/>
                    <a:ea typeface="Meiryo" panose="020B0604030504040204" pitchFamily="34" charset="-128"/>
                  </a:rPr>
                  <a:t>Difficult to interpret</a:t>
                </a:r>
                <a:endParaRPr lang="ja-JP" altLang="en-US">
                  <a:latin typeface="Meiryo" panose="020B0604030504040204" pitchFamily="34" charset="-128"/>
                  <a:ea typeface="Meiryo" panose="020B0604030504040204" pitchFamily="34" charset="-128"/>
                </a:endParaRPr>
              </a:p>
            </p:txBody>
          </p:sp>
          <p:pic>
            <p:nvPicPr>
              <p:cNvPr id="22" name="Graphic 21" descr="Thumbs Down with solid fill">
                <a:extLst>
                  <a:ext uri="{FF2B5EF4-FFF2-40B4-BE49-F238E27FC236}">
                    <a16:creationId xmlns:a16="http://schemas.microsoft.com/office/drawing/2014/main" id="{A07673D7-3824-9E32-4D28-0C52E511ECE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40537" y="4026880"/>
                <a:ext cx="1136090" cy="1136090"/>
              </a:xfrm>
              <a:prstGeom prst="rect">
                <a:avLst/>
              </a:prstGeom>
            </p:spPr>
          </p:pic>
        </p:grpSp>
      </p:grpSp>
      <p:pic>
        <p:nvPicPr>
          <p:cNvPr id="10" name="Graphic 9" descr="Cloud with solid fill">
            <a:extLst>
              <a:ext uri="{FF2B5EF4-FFF2-40B4-BE49-F238E27FC236}">
                <a16:creationId xmlns:a16="http://schemas.microsoft.com/office/drawing/2014/main" id="{421B2EFA-B917-9CE9-6A7F-F19F26742F0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735458" y="3630137"/>
            <a:ext cx="908083" cy="908083"/>
          </a:xfrm>
          <a:prstGeom prst="rect">
            <a:avLst/>
          </a:prstGeom>
        </p:spPr>
      </p:pic>
      <p:pic>
        <p:nvPicPr>
          <p:cNvPr id="11" name="Graphic 10" descr="Umbrella with solid fill">
            <a:extLst>
              <a:ext uri="{FF2B5EF4-FFF2-40B4-BE49-F238E27FC236}">
                <a16:creationId xmlns:a16="http://schemas.microsoft.com/office/drawing/2014/main" id="{3AA62FEE-40C0-DF1A-8C11-6DC7FB88859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285247" y="3630137"/>
            <a:ext cx="908083" cy="908083"/>
          </a:xfrm>
          <a:prstGeom prst="rect">
            <a:avLst/>
          </a:prstGeom>
        </p:spPr>
      </p:pic>
      <p:pic>
        <p:nvPicPr>
          <p:cNvPr id="12" name="Graphic 11" descr="Sun with solid fill">
            <a:extLst>
              <a:ext uri="{FF2B5EF4-FFF2-40B4-BE49-F238E27FC236}">
                <a16:creationId xmlns:a16="http://schemas.microsoft.com/office/drawing/2014/main" id="{7751F9BC-2603-2821-819C-7694D2F8A5B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878729" y="3630137"/>
            <a:ext cx="908083" cy="908083"/>
          </a:xfrm>
          <a:prstGeom prst="rect">
            <a:avLst/>
          </a:prstGeom>
        </p:spPr>
      </p:pic>
      <p:sp>
        <p:nvSpPr>
          <p:cNvPr id="13" name="Rounded Rectangle 12">
            <a:extLst>
              <a:ext uri="{FF2B5EF4-FFF2-40B4-BE49-F238E27FC236}">
                <a16:creationId xmlns:a16="http://schemas.microsoft.com/office/drawing/2014/main" id="{EAA8C626-9219-8ECD-EEC2-20871D55D5AB}"/>
              </a:ext>
            </a:extLst>
          </p:cNvPr>
          <p:cNvSpPr/>
          <p:nvPr/>
        </p:nvSpPr>
        <p:spPr>
          <a:xfrm>
            <a:off x="1807715" y="4538221"/>
            <a:ext cx="763568" cy="175192"/>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eiryo" panose="020B0604030504040204" pitchFamily="34" charset="-128"/>
                <a:ea typeface="Meiryo" panose="020B0604030504040204" pitchFamily="34" charset="-128"/>
              </a:rPr>
              <a:t>Cloudy</a:t>
            </a:r>
          </a:p>
        </p:txBody>
      </p:sp>
      <p:sp>
        <p:nvSpPr>
          <p:cNvPr id="14" name="Rounded Rectangle 13">
            <a:extLst>
              <a:ext uri="{FF2B5EF4-FFF2-40B4-BE49-F238E27FC236}">
                <a16:creationId xmlns:a16="http://schemas.microsoft.com/office/drawing/2014/main" id="{28105693-4EDA-E901-B63B-85A239B76F7F}"/>
              </a:ext>
            </a:extLst>
          </p:cNvPr>
          <p:cNvSpPr/>
          <p:nvPr/>
        </p:nvSpPr>
        <p:spPr>
          <a:xfrm>
            <a:off x="3357504" y="4538221"/>
            <a:ext cx="763568" cy="175192"/>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eiryo" panose="020B0604030504040204" pitchFamily="34" charset="-128"/>
                <a:ea typeface="Meiryo" panose="020B0604030504040204" pitchFamily="34" charset="-128"/>
              </a:rPr>
              <a:t>Rainy</a:t>
            </a:r>
          </a:p>
        </p:txBody>
      </p:sp>
      <p:sp>
        <p:nvSpPr>
          <p:cNvPr id="15" name="Rounded Rectangle 14">
            <a:extLst>
              <a:ext uri="{FF2B5EF4-FFF2-40B4-BE49-F238E27FC236}">
                <a16:creationId xmlns:a16="http://schemas.microsoft.com/office/drawing/2014/main" id="{35A72CD3-0B9C-A8EE-20BC-A21D1FBE3B29}"/>
              </a:ext>
            </a:extLst>
          </p:cNvPr>
          <p:cNvSpPr/>
          <p:nvPr/>
        </p:nvSpPr>
        <p:spPr>
          <a:xfrm>
            <a:off x="4950986" y="4538221"/>
            <a:ext cx="763568" cy="175192"/>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eiryo" panose="020B0604030504040204" pitchFamily="34" charset="-128"/>
                <a:ea typeface="Meiryo" panose="020B0604030504040204" pitchFamily="34" charset="-128"/>
              </a:rPr>
              <a:t>Sunny</a:t>
            </a:r>
          </a:p>
        </p:txBody>
      </p:sp>
      <p:cxnSp>
        <p:nvCxnSpPr>
          <p:cNvPr id="17" name="Straight Arrow Connector 16">
            <a:extLst>
              <a:ext uri="{FF2B5EF4-FFF2-40B4-BE49-F238E27FC236}">
                <a16:creationId xmlns:a16="http://schemas.microsoft.com/office/drawing/2014/main" id="{5AB2AF7D-6AB3-3FE8-89BB-3AA8C7BC1BF0}"/>
              </a:ext>
            </a:extLst>
          </p:cNvPr>
          <p:cNvCxnSpPr>
            <a:cxnSpLocks/>
          </p:cNvCxnSpPr>
          <p:nvPr/>
        </p:nvCxnSpPr>
        <p:spPr>
          <a:xfrm>
            <a:off x="2665558" y="3939645"/>
            <a:ext cx="619689" cy="0"/>
          </a:xfrm>
          <a:prstGeom prst="straightConnector1">
            <a:avLst/>
          </a:prstGeom>
          <a:ln w="38100">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9B299AA3-D24E-E179-DF88-19BDC3CCEAA1}"/>
              </a:ext>
            </a:extLst>
          </p:cNvPr>
          <p:cNvCxnSpPr>
            <a:cxnSpLocks/>
          </p:cNvCxnSpPr>
          <p:nvPr/>
        </p:nvCxnSpPr>
        <p:spPr>
          <a:xfrm>
            <a:off x="4223333" y="3939645"/>
            <a:ext cx="634407" cy="0"/>
          </a:xfrm>
          <a:prstGeom prst="straightConnector1">
            <a:avLst/>
          </a:prstGeom>
          <a:ln w="38100">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1F077F6B-D0AB-F9D6-9ADB-99730B7CF009}"/>
              </a:ext>
            </a:extLst>
          </p:cNvPr>
          <p:cNvCxnSpPr>
            <a:cxnSpLocks/>
          </p:cNvCxnSpPr>
          <p:nvPr/>
        </p:nvCxnSpPr>
        <p:spPr>
          <a:xfrm flipH="1">
            <a:off x="4223333" y="4278351"/>
            <a:ext cx="634407" cy="0"/>
          </a:xfrm>
          <a:prstGeom prst="straightConnector1">
            <a:avLst/>
          </a:prstGeom>
          <a:ln w="38100">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3B7FDD0A-98D8-8297-75C6-5290AFFBD0CE}"/>
              </a:ext>
            </a:extLst>
          </p:cNvPr>
          <p:cNvCxnSpPr>
            <a:cxnSpLocks/>
          </p:cNvCxnSpPr>
          <p:nvPr/>
        </p:nvCxnSpPr>
        <p:spPr>
          <a:xfrm flipH="1">
            <a:off x="2665558" y="4278351"/>
            <a:ext cx="763568" cy="0"/>
          </a:xfrm>
          <a:prstGeom prst="straightConnector1">
            <a:avLst/>
          </a:prstGeom>
          <a:ln w="38100">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28" name="Graphic 27" descr="Line arrow: Rotate right outline">
            <a:extLst>
              <a:ext uri="{FF2B5EF4-FFF2-40B4-BE49-F238E27FC236}">
                <a16:creationId xmlns:a16="http://schemas.microsoft.com/office/drawing/2014/main" id="{D60855D9-3045-DEA8-2830-6564B5829D5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16847554">
            <a:off x="1453689" y="3917746"/>
            <a:ext cx="332866" cy="332866"/>
          </a:xfrm>
          <a:prstGeom prst="rect">
            <a:avLst/>
          </a:prstGeom>
        </p:spPr>
      </p:pic>
      <p:pic>
        <p:nvPicPr>
          <p:cNvPr id="32" name="Graphic 31" descr="Line arrow: Rotate right outline">
            <a:extLst>
              <a:ext uri="{FF2B5EF4-FFF2-40B4-BE49-F238E27FC236}">
                <a16:creationId xmlns:a16="http://schemas.microsoft.com/office/drawing/2014/main" id="{504246DA-9AD6-855C-D8DF-438D2CB1500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505332">
            <a:off x="3602858" y="3408041"/>
            <a:ext cx="332866" cy="332866"/>
          </a:xfrm>
          <a:prstGeom prst="rect">
            <a:avLst/>
          </a:prstGeom>
        </p:spPr>
      </p:pic>
      <p:pic>
        <p:nvPicPr>
          <p:cNvPr id="36" name="Graphic 35" descr="Line arrow: Rotate right outline">
            <a:extLst>
              <a:ext uri="{FF2B5EF4-FFF2-40B4-BE49-F238E27FC236}">
                <a16:creationId xmlns:a16="http://schemas.microsoft.com/office/drawing/2014/main" id="{B9C4F385-B677-E963-B21E-6DBFA543883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5792222">
            <a:off x="5793424" y="3927619"/>
            <a:ext cx="332866" cy="332866"/>
          </a:xfrm>
          <a:prstGeom prst="rect">
            <a:avLst/>
          </a:prstGeom>
        </p:spPr>
      </p:pic>
      <p:sp>
        <p:nvSpPr>
          <p:cNvPr id="39" name="Rounded Rectangle 38">
            <a:extLst>
              <a:ext uri="{FF2B5EF4-FFF2-40B4-BE49-F238E27FC236}">
                <a16:creationId xmlns:a16="http://schemas.microsoft.com/office/drawing/2014/main" id="{7BC82329-C6F5-F24C-E29E-291D360DC53B}"/>
              </a:ext>
            </a:extLst>
          </p:cNvPr>
          <p:cNvSpPr/>
          <p:nvPr/>
        </p:nvSpPr>
        <p:spPr>
          <a:xfrm>
            <a:off x="2736478" y="3796386"/>
            <a:ext cx="514048" cy="1432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0.5</a:t>
            </a:r>
          </a:p>
        </p:txBody>
      </p:sp>
      <p:sp>
        <p:nvSpPr>
          <p:cNvPr id="44" name="Rounded Rectangle 43">
            <a:extLst>
              <a:ext uri="{FF2B5EF4-FFF2-40B4-BE49-F238E27FC236}">
                <a16:creationId xmlns:a16="http://schemas.microsoft.com/office/drawing/2014/main" id="{0DD9B7B5-3724-96D6-58DB-7E17E7E4705B}"/>
              </a:ext>
            </a:extLst>
          </p:cNvPr>
          <p:cNvSpPr/>
          <p:nvPr/>
        </p:nvSpPr>
        <p:spPr>
          <a:xfrm>
            <a:off x="4254699" y="3796386"/>
            <a:ext cx="514048" cy="1432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0.1</a:t>
            </a:r>
          </a:p>
        </p:txBody>
      </p:sp>
      <p:sp>
        <p:nvSpPr>
          <p:cNvPr id="45" name="Rounded Rectangle 44">
            <a:extLst>
              <a:ext uri="{FF2B5EF4-FFF2-40B4-BE49-F238E27FC236}">
                <a16:creationId xmlns:a16="http://schemas.microsoft.com/office/drawing/2014/main" id="{40070CDD-5C2E-816B-3A41-9DC6BD66FAD1}"/>
              </a:ext>
            </a:extLst>
          </p:cNvPr>
          <p:cNvSpPr/>
          <p:nvPr/>
        </p:nvSpPr>
        <p:spPr>
          <a:xfrm>
            <a:off x="2718378" y="4135092"/>
            <a:ext cx="514048" cy="1432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0.5</a:t>
            </a:r>
          </a:p>
        </p:txBody>
      </p:sp>
      <p:sp>
        <p:nvSpPr>
          <p:cNvPr id="46" name="Rounded Rectangle 45">
            <a:extLst>
              <a:ext uri="{FF2B5EF4-FFF2-40B4-BE49-F238E27FC236}">
                <a16:creationId xmlns:a16="http://schemas.microsoft.com/office/drawing/2014/main" id="{E07CF80A-6A5C-4C1F-8FA7-A0E46B544533}"/>
              </a:ext>
            </a:extLst>
          </p:cNvPr>
          <p:cNvSpPr/>
          <p:nvPr/>
        </p:nvSpPr>
        <p:spPr>
          <a:xfrm>
            <a:off x="4254699" y="4135092"/>
            <a:ext cx="514048" cy="1432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0.1</a:t>
            </a:r>
          </a:p>
        </p:txBody>
      </p:sp>
      <p:grpSp>
        <p:nvGrpSpPr>
          <p:cNvPr id="52" name="Group 51">
            <a:extLst>
              <a:ext uri="{FF2B5EF4-FFF2-40B4-BE49-F238E27FC236}">
                <a16:creationId xmlns:a16="http://schemas.microsoft.com/office/drawing/2014/main" id="{B1707B04-92DD-EED8-2FBA-AD007400A1EA}"/>
              </a:ext>
            </a:extLst>
          </p:cNvPr>
          <p:cNvGrpSpPr/>
          <p:nvPr/>
        </p:nvGrpSpPr>
        <p:grpSpPr>
          <a:xfrm>
            <a:off x="2148341" y="2541280"/>
            <a:ext cx="3206862" cy="1158935"/>
            <a:chOff x="3651429" y="1804764"/>
            <a:chExt cx="4819476" cy="885856"/>
          </a:xfrm>
        </p:grpSpPr>
        <p:cxnSp>
          <p:nvCxnSpPr>
            <p:cNvPr id="106" name="Elbow Connector 105">
              <a:extLst>
                <a:ext uri="{FF2B5EF4-FFF2-40B4-BE49-F238E27FC236}">
                  <a16:creationId xmlns:a16="http://schemas.microsoft.com/office/drawing/2014/main" id="{52DB28DF-C1FA-D456-58D7-1FFFE227F9B9}"/>
                </a:ext>
              </a:extLst>
            </p:cNvPr>
            <p:cNvCxnSpPr>
              <a:cxnSpLocks/>
            </p:cNvCxnSpPr>
            <p:nvPr/>
          </p:nvCxnSpPr>
          <p:spPr>
            <a:xfrm rot="10800000">
              <a:off x="6063529" y="1804764"/>
              <a:ext cx="2407376" cy="759306"/>
            </a:xfrm>
            <a:prstGeom prst="bentConnector3">
              <a:avLst>
                <a:gd name="adj1" fmla="val 60"/>
              </a:avLst>
            </a:prstGeom>
            <a:ln w="38100">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107" name="Elbow Connector 106">
              <a:extLst>
                <a:ext uri="{FF2B5EF4-FFF2-40B4-BE49-F238E27FC236}">
                  <a16:creationId xmlns:a16="http://schemas.microsoft.com/office/drawing/2014/main" id="{1FDC73EE-1DCC-CD2D-3444-407E800BE04C}"/>
                </a:ext>
              </a:extLst>
            </p:cNvPr>
            <p:cNvCxnSpPr/>
            <p:nvPr/>
          </p:nvCxnSpPr>
          <p:spPr>
            <a:xfrm rot="10800000" flipV="1">
              <a:off x="3651429" y="1804765"/>
              <a:ext cx="2436103" cy="885855"/>
            </a:xfrm>
            <a:prstGeom prst="bentConnector3">
              <a:avLst>
                <a:gd name="adj1" fmla="val 100216"/>
              </a:avLst>
            </a:prstGeom>
            <a:ln w="38100">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grpSp>
      <p:cxnSp>
        <p:nvCxnSpPr>
          <p:cNvPr id="104" name="Elbow Connector 103">
            <a:extLst>
              <a:ext uri="{FF2B5EF4-FFF2-40B4-BE49-F238E27FC236}">
                <a16:creationId xmlns:a16="http://schemas.microsoft.com/office/drawing/2014/main" id="{ECD210DB-6AF4-7D2C-2406-73603EE1D656}"/>
              </a:ext>
            </a:extLst>
          </p:cNvPr>
          <p:cNvCxnSpPr>
            <a:cxnSpLocks/>
          </p:cNvCxnSpPr>
          <p:nvPr/>
        </p:nvCxnSpPr>
        <p:spPr>
          <a:xfrm>
            <a:off x="2148340" y="4863670"/>
            <a:ext cx="1601860" cy="900159"/>
          </a:xfrm>
          <a:prstGeom prst="bentConnector3">
            <a:avLst>
              <a:gd name="adj1" fmla="val 60"/>
            </a:avLst>
          </a:prstGeom>
          <a:ln w="38100">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105" name="Elbow Connector 104">
            <a:extLst>
              <a:ext uri="{FF2B5EF4-FFF2-40B4-BE49-F238E27FC236}">
                <a16:creationId xmlns:a16="http://schemas.microsoft.com/office/drawing/2014/main" id="{1ED4313F-DDB2-A695-5F38-76A3BC69DDE7}"/>
              </a:ext>
            </a:extLst>
          </p:cNvPr>
          <p:cNvCxnSpPr>
            <a:cxnSpLocks/>
          </p:cNvCxnSpPr>
          <p:nvPr/>
        </p:nvCxnSpPr>
        <p:spPr>
          <a:xfrm flipV="1">
            <a:off x="3734230" y="4713414"/>
            <a:ext cx="1620974" cy="1050183"/>
          </a:xfrm>
          <a:prstGeom prst="bentConnector3">
            <a:avLst>
              <a:gd name="adj1" fmla="val 100216"/>
            </a:avLst>
          </a:prstGeom>
          <a:ln w="38100">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68" name="Rounded Rectangle 67">
            <a:extLst>
              <a:ext uri="{FF2B5EF4-FFF2-40B4-BE49-F238E27FC236}">
                <a16:creationId xmlns:a16="http://schemas.microsoft.com/office/drawing/2014/main" id="{A5E6744D-0854-9588-196F-6E7770DBC3FD}"/>
              </a:ext>
            </a:extLst>
          </p:cNvPr>
          <p:cNvSpPr/>
          <p:nvPr/>
        </p:nvSpPr>
        <p:spPr>
          <a:xfrm>
            <a:off x="3496361" y="2354881"/>
            <a:ext cx="514048" cy="1432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0.5</a:t>
            </a:r>
          </a:p>
        </p:txBody>
      </p:sp>
      <p:sp>
        <p:nvSpPr>
          <p:cNvPr id="69" name="Rounded Rectangle 68">
            <a:extLst>
              <a:ext uri="{FF2B5EF4-FFF2-40B4-BE49-F238E27FC236}">
                <a16:creationId xmlns:a16="http://schemas.microsoft.com/office/drawing/2014/main" id="{35E9032D-7DCD-61D8-B44C-573D02E27E99}"/>
              </a:ext>
            </a:extLst>
          </p:cNvPr>
          <p:cNvSpPr/>
          <p:nvPr/>
        </p:nvSpPr>
        <p:spPr>
          <a:xfrm>
            <a:off x="3496361" y="5533642"/>
            <a:ext cx="514048" cy="1432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0.2</a:t>
            </a:r>
          </a:p>
        </p:txBody>
      </p:sp>
      <p:sp>
        <p:nvSpPr>
          <p:cNvPr id="70" name="Rounded Rectangle 69">
            <a:extLst>
              <a:ext uri="{FF2B5EF4-FFF2-40B4-BE49-F238E27FC236}">
                <a16:creationId xmlns:a16="http://schemas.microsoft.com/office/drawing/2014/main" id="{6BA1704F-98BC-DAC6-0D40-EF8B373EF435}"/>
              </a:ext>
            </a:extLst>
          </p:cNvPr>
          <p:cNvSpPr/>
          <p:nvPr/>
        </p:nvSpPr>
        <p:spPr>
          <a:xfrm>
            <a:off x="5702833" y="4278351"/>
            <a:ext cx="514048" cy="1432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0.4</a:t>
            </a:r>
          </a:p>
        </p:txBody>
      </p:sp>
      <p:sp>
        <p:nvSpPr>
          <p:cNvPr id="71" name="Rounded Rectangle 70">
            <a:extLst>
              <a:ext uri="{FF2B5EF4-FFF2-40B4-BE49-F238E27FC236}">
                <a16:creationId xmlns:a16="http://schemas.microsoft.com/office/drawing/2014/main" id="{51B44001-8092-255B-98AD-2F0EE51BD7EA}"/>
              </a:ext>
            </a:extLst>
          </p:cNvPr>
          <p:cNvSpPr/>
          <p:nvPr/>
        </p:nvSpPr>
        <p:spPr>
          <a:xfrm>
            <a:off x="1363099" y="4278351"/>
            <a:ext cx="514048" cy="1432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0.3</a:t>
            </a:r>
          </a:p>
        </p:txBody>
      </p:sp>
      <p:sp>
        <p:nvSpPr>
          <p:cNvPr id="72" name="Rounded Rectangle 71">
            <a:extLst>
              <a:ext uri="{FF2B5EF4-FFF2-40B4-BE49-F238E27FC236}">
                <a16:creationId xmlns:a16="http://schemas.microsoft.com/office/drawing/2014/main" id="{E3585E1B-BE26-C839-C442-09C2424DF36F}"/>
              </a:ext>
            </a:extLst>
          </p:cNvPr>
          <p:cNvSpPr/>
          <p:nvPr/>
        </p:nvSpPr>
        <p:spPr>
          <a:xfrm>
            <a:off x="3496361" y="3311686"/>
            <a:ext cx="514048" cy="1432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0.4</a:t>
            </a:r>
          </a:p>
        </p:txBody>
      </p:sp>
      <p:grpSp>
        <p:nvGrpSpPr>
          <p:cNvPr id="108" name="Group 107">
            <a:extLst>
              <a:ext uri="{FF2B5EF4-FFF2-40B4-BE49-F238E27FC236}">
                <a16:creationId xmlns:a16="http://schemas.microsoft.com/office/drawing/2014/main" id="{5238526B-D5AC-890E-CFCA-409826EAF562}"/>
              </a:ext>
            </a:extLst>
          </p:cNvPr>
          <p:cNvGrpSpPr/>
          <p:nvPr/>
        </p:nvGrpSpPr>
        <p:grpSpPr>
          <a:xfrm>
            <a:off x="5517528" y="4940894"/>
            <a:ext cx="1632097" cy="655355"/>
            <a:chOff x="5517528" y="4676342"/>
            <a:chExt cx="1632097" cy="655355"/>
          </a:xfrm>
        </p:grpSpPr>
        <p:pic>
          <p:nvPicPr>
            <p:cNvPr id="73" name="Graphic 72" descr="Walk with solid fill">
              <a:extLst>
                <a:ext uri="{FF2B5EF4-FFF2-40B4-BE49-F238E27FC236}">
                  <a16:creationId xmlns:a16="http://schemas.microsoft.com/office/drawing/2014/main" id="{8116297A-CC0C-651B-5BB2-6615FA9FB1B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156732" y="4819601"/>
              <a:ext cx="353689" cy="353689"/>
            </a:xfrm>
            <a:prstGeom prst="rect">
              <a:avLst/>
            </a:prstGeom>
          </p:spPr>
        </p:pic>
        <p:pic>
          <p:nvPicPr>
            <p:cNvPr id="74" name="Graphic 73" descr="Shopping bag with solid fill">
              <a:extLst>
                <a:ext uri="{FF2B5EF4-FFF2-40B4-BE49-F238E27FC236}">
                  <a16:creationId xmlns:a16="http://schemas.microsoft.com/office/drawing/2014/main" id="{F9F7E8B1-A57C-0CE1-A160-131D9AB2233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597708" y="4819601"/>
              <a:ext cx="353689" cy="353689"/>
            </a:xfrm>
            <a:prstGeom prst="rect">
              <a:avLst/>
            </a:prstGeom>
          </p:spPr>
        </p:pic>
        <p:pic>
          <p:nvPicPr>
            <p:cNvPr id="75" name="Graphic 74" descr="Mop and bucket with solid fill">
              <a:extLst>
                <a:ext uri="{FF2B5EF4-FFF2-40B4-BE49-F238E27FC236}">
                  <a16:creationId xmlns:a16="http://schemas.microsoft.com/office/drawing/2014/main" id="{598FBA88-C2D1-9AA1-8421-15567B4E2F4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715757" y="4819601"/>
              <a:ext cx="353689" cy="353689"/>
            </a:xfrm>
            <a:prstGeom prst="rect">
              <a:avLst/>
            </a:prstGeom>
          </p:spPr>
        </p:pic>
        <p:sp>
          <p:nvSpPr>
            <p:cNvPr id="76" name="Rounded Rectangle 75">
              <a:extLst>
                <a:ext uri="{FF2B5EF4-FFF2-40B4-BE49-F238E27FC236}">
                  <a16:creationId xmlns:a16="http://schemas.microsoft.com/office/drawing/2014/main" id="{342B3F41-3397-15B5-A98B-56593A416BB1}"/>
                </a:ext>
              </a:extLst>
            </p:cNvPr>
            <p:cNvSpPr/>
            <p:nvPr/>
          </p:nvSpPr>
          <p:spPr>
            <a:xfrm>
              <a:off x="6076553" y="5188438"/>
              <a:ext cx="514048" cy="143259"/>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Walk</a:t>
              </a:r>
            </a:p>
          </p:txBody>
        </p:sp>
        <p:sp>
          <p:nvSpPr>
            <p:cNvPr id="77" name="Rounded Rectangle 76">
              <a:extLst>
                <a:ext uri="{FF2B5EF4-FFF2-40B4-BE49-F238E27FC236}">
                  <a16:creationId xmlns:a16="http://schemas.microsoft.com/office/drawing/2014/main" id="{819B2F06-B50E-E011-9C7C-8EE767965B93}"/>
                </a:ext>
              </a:extLst>
            </p:cNvPr>
            <p:cNvSpPr/>
            <p:nvPr/>
          </p:nvSpPr>
          <p:spPr>
            <a:xfrm>
              <a:off x="6635577" y="5188438"/>
              <a:ext cx="514048" cy="143259"/>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Clean</a:t>
              </a:r>
            </a:p>
          </p:txBody>
        </p:sp>
        <p:sp>
          <p:nvSpPr>
            <p:cNvPr id="78" name="Rounded Rectangle 77">
              <a:extLst>
                <a:ext uri="{FF2B5EF4-FFF2-40B4-BE49-F238E27FC236}">
                  <a16:creationId xmlns:a16="http://schemas.microsoft.com/office/drawing/2014/main" id="{B645F92F-9E39-FCD1-DC5A-A7A22FB25442}"/>
                </a:ext>
              </a:extLst>
            </p:cNvPr>
            <p:cNvSpPr/>
            <p:nvPr/>
          </p:nvSpPr>
          <p:spPr>
            <a:xfrm>
              <a:off x="5517528" y="5188438"/>
              <a:ext cx="514048" cy="143259"/>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Shop</a:t>
              </a:r>
            </a:p>
          </p:txBody>
        </p:sp>
        <p:sp>
          <p:nvSpPr>
            <p:cNvPr id="79" name="Rounded Rectangle 78">
              <a:extLst>
                <a:ext uri="{FF2B5EF4-FFF2-40B4-BE49-F238E27FC236}">
                  <a16:creationId xmlns:a16="http://schemas.microsoft.com/office/drawing/2014/main" id="{C9715FD3-EBC0-2B8F-761B-6766D00B6711}"/>
                </a:ext>
              </a:extLst>
            </p:cNvPr>
            <p:cNvSpPr/>
            <p:nvPr/>
          </p:nvSpPr>
          <p:spPr>
            <a:xfrm>
              <a:off x="6076553" y="4676342"/>
              <a:ext cx="514048" cy="1432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0.5</a:t>
              </a:r>
            </a:p>
          </p:txBody>
        </p:sp>
        <p:sp>
          <p:nvSpPr>
            <p:cNvPr id="80" name="Rounded Rectangle 79">
              <a:extLst>
                <a:ext uri="{FF2B5EF4-FFF2-40B4-BE49-F238E27FC236}">
                  <a16:creationId xmlns:a16="http://schemas.microsoft.com/office/drawing/2014/main" id="{70F6AE9D-A587-0E3D-D325-81925DD29E72}"/>
                </a:ext>
              </a:extLst>
            </p:cNvPr>
            <p:cNvSpPr/>
            <p:nvPr/>
          </p:nvSpPr>
          <p:spPr>
            <a:xfrm>
              <a:off x="6635577" y="4676342"/>
              <a:ext cx="514048" cy="1432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0.4</a:t>
              </a:r>
            </a:p>
          </p:txBody>
        </p:sp>
        <p:sp>
          <p:nvSpPr>
            <p:cNvPr id="81" name="Rounded Rectangle 80">
              <a:extLst>
                <a:ext uri="{FF2B5EF4-FFF2-40B4-BE49-F238E27FC236}">
                  <a16:creationId xmlns:a16="http://schemas.microsoft.com/office/drawing/2014/main" id="{6D471283-8ECB-B696-B550-7F819FACCEEA}"/>
                </a:ext>
              </a:extLst>
            </p:cNvPr>
            <p:cNvSpPr/>
            <p:nvPr/>
          </p:nvSpPr>
          <p:spPr>
            <a:xfrm>
              <a:off x="5517528" y="4676342"/>
              <a:ext cx="514048" cy="1432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0.1</a:t>
              </a:r>
            </a:p>
          </p:txBody>
        </p:sp>
      </p:grpSp>
      <p:sp>
        <p:nvSpPr>
          <p:cNvPr id="82" name="Rounded Rectangle 81">
            <a:extLst>
              <a:ext uri="{FF2B5EF4-FFF2-40B4-BE49-F238E27FC236}">
                <a16:creationId xmlns:a16="http://schemas.microsoft.com/office/drawing/2014/main" id="{0EA3BF97-9D4D-1641-6579-2FA41F75D73B}"/>
              </a:ext>
            </a:extLst>
          </p:cNvPr>
          <p:cNvSpPr/>
          <p:nvPr/>
        </p:nvSpPr>
        <p:spPr>
          <a:xfrm>
            <a:off x="5463323" y="2273643"/>
            <a:ext cx="1871410" cy="439983"/>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Meiryo" panose="020B0604030504040204" pitchFamily="34" charset="-128"/>
                <a:ea typeface="Meiryo" panose="020B0604030504040204" pitchFamily="34" charset="-128"/>
              </a:rPr>
              <a:t>Observable data</a:t>
            </a:r>
          </a:p>
        </p:txBody>
      </p:sp>
      <p:grpSp>
        <p:nvGrpSpPr>
          <p:cNvPr id="83" name="Group 82">
            <a:extLst>
              <a:ext uri="{FF2B5EF4-FFF2-40B4-BE49-F238E27FC236}">
                <a16:creationId xmlns:a16="http://schemas.microsoft.com/office/drawing/2014/main" id="{0F315C99-D02B-9F7F-3EC1-072D03408F3F}"/>
              </a:ext>
            </a:extLst>
          </p:cNvPr>
          <p:cNvGrpSpPr/>
          <p:nvPr/>
        </p:nvGrpSpPr>
        <p:grpSpPr>
          <a:xfrm>
            <a:off x="2953243" y="2631138"/>
            <a:ext cx="1632097" cy="655355"/>
            <a:chOff x="4686550" y="774422"/>
            <a:chExt cx="2947367" cy="1183491"/>
          </a:xfrm>
        </p:grpSpPr>
        <p:pic>
          <p:nvPicPr>
            <p:cNvPr id="95" name="Graphic 94" descr="Walk with solid fill">
              <a:extLst>
                <a:ext uri="{FF2B5EF4-FFF2-40B4-BE49-F238E27FC236}">
                  <a16:creationId xmlns:a16="http://schemas.microsoft.com/office/drawing/2014/main" id="{1B095363-3071-044B-E51C-DD1246DA78A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840874" y="1033130"/>
              <a:ext cx="638719" cy="638719"/>
            </a:xfrm>
            <a:prstGeom prst="rect">
              <a:avLst/>
            </a:prstGeom>
          </p:spPr>
        </p:pic>
        <p:pic>
          <p:nvPicPr>
            <p:cNvPr id="96" name="Graphic 95" descr="Shopping bag with solid fill">
              <a:extLst>
                <a:ext uri="{FF2B5EF4-FFF2-40B4-BE49-F238E27FC236}">
                  <a16:creationId xmlns:a16="http://schemas.microsoft.com/office/drawing/2014/main" id="{C757AEC0-B956-8D8C-EC5E-E9993D20B6CB}"/>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831344" y="1033130"/>
              <a:ext cx="638719" cy="638719"/>
            </a:xfrm>
            <a:prstGeom prst="rect">
              <a:avLst/>
            </a:prstGeom>
          </p:spPr>
        </p:pic>
        <p:pic>
          <p:nvPicPr>
            <p:cNvPr id="97" name="Graphic 96" descr="Mop and bucket with solid fill">
              <a:extLst>
                <a:ext uri="{FF2B5EF4-FFF2-40B4-BE49-F238E27FC236}">
                  <a16:creationId xmlns:a16="http://schemas.microsoft.com/office/drawing/2014/main" id="{8E78A16C-096D-8204-9E0E-9D1436E0716C}"/>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850404" y="1033130"/>
              <a:ext cx="638719" cy="638719"/>
            </a:xfrm>
            <a:prstGeom prst="rect">
              <a:avLst/>
            </a:prstGeom>
          </p:spPr>
        </p:pic>
        <p:sp>
          <p:nvSpPr>
            <p:cNvPr id="98" name="Rounded Rectangle 97">
              <a:extLst>
                <a:ext uri="{FF2B5EF4-FFF2-40B4-BE49-F238E27FC236}">
                  <a16:creationId xmlns:a16="http://schemas.microsoft.com/office/drawing/2014/main" id="{5B5D7CAC-BF68-833F-8D74-FBEB6977B724}"/>
                </a:ext>
              </a:extLst>
            </p:cNvPr>
            <p:cNvSpPr/>
            <p:nvPr/>
          </p:nvSpPr>
          <p:spPr>
            <a:xfrm>
              <a:off x="5696080" y="1699205"/>
              <a:ext cx="928307" cy="258708"/>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Walk</a:t>
              </a:r>
            </a:p>
          </p:txBody>
        </p:sp>
        <p:sp>
          <p:nvSpPr>
            <p:cNvPr id="99" name="Rounded Rectangle 98">
              <a:extLst>
                <a:ext uri="{FF2B5EF4-FFF2-40B4-BE49-F238E27FC236}">
                  <a16:creationId xmlns:a16="http://schemas.microsoft.com/office/drawing/2014/main" id="{E498835A-F906-E1AE-EF82-3C5A1F2A8453}"/>
                </a:ext>
              </a:extLst>
            </p:cNvPr>
            <p:cNvSpPr/>
            <p:nvPr/>
          </p:nvSpPr>
          <p:spPr>
            <a:xfrm>
              <a:off x="6705610" y="1699205"/>
              <a:ext cx="928307" cy="258708"/>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Clean</a:t>
              </a:r>
            </a:p>
          </p:txBody>
        </p:sp>
        <p:sp>
          <p:nvSpPr>
            <p:cNvPr id="100" name="Rounded Rectangle 99">
              <a:extLst>
                <a:ext uri="{FF2B5EF4-FFF2-40B4-BE49-F238E27FC236}">
                  <a16:creationId xmlns:a16="http://schemas.microsoft.com/office/drawing/2014/main" id="{075FB034-7DD6-DB40-7EB7-8EC26063E4FF}"/>
                </a:ext>
              </a:extLst>
            </p:cNvPr>
            <p:cNvSpPr/>
            <p:nvPr/>
          </p:nvSpPr>
          <p:spPr>
            <a:xfrm>
              <a:off x="4686550" y="1699205"/>
              <a:ext cx="928307" cy="258708"/>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Shop</a:t>
              </a:r>
            </a:p>
          </p:txBody>
        </p:sp>
        <p:sp>
          <p:nvSpPr>
            <p:cNvPr id="101" name="Rounded Rectangle 100">
              <a:extLst>
                <a:ext uri="{FF2B5EF4-FFF2-40B4-BE49-F238E27FC236}">
                  <a16:creationId xmlns:a16="http://schemas.microsoft.com/office/drawing/2014/main" id="{C6CE8FC3-9778-A02D-E1DD-C3C9AD485D6E}"/>
                </a:ext>
              </a:extLst>
            </p:cNvPr>
            <p:cNvSpPr/>
            <p:nvPr/>
          </p:nvSpPr>
          <p:spPr>
            <a:xfrm>
              <a:off x="5696080" y="774422"/>
              <a:ext cx="928307" cy="258708"/>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0.0</a:t>
              </a:r>
            </a:p>
          </p:txBody>
        </p:sp>
        <p:sp>
          <p:nvSpPr>
            <p:cNvPr id="102" name="Rounded Rectangle 101">
              <a:extLst>
                <a:ext uri="{FF2B5EF4-FFF2-40B4-BE49-F238E27FC236}">
                  <a16:creationId xmlns:a16="http://schemas.microsoft.com/office/drawing/2014/main" id="{699E8D88-D2EE-7F4C-98D3-90AE1F9CE018}"/>
                </a:ext>
              </a:extLst>
            </p:cNvPr>
            <p:cNvSpPr/>
            <p:nvPr/>
          </p:nvSpPr>
          <p:spPr>
            <a:xfrm>
              <a:off x="6705610" y="774422"/>
              <a:ext cx="928307" cy="258708"/>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0.3</a:t>
              </a:r>
            </a:p>
          </p:txBody>
        </p:sp>
        <p:sp>
          <p:nvSpPr>
            <p:cNvPr id="103" name="Rounded Rectangle 102">
              <a:extLst>
                <a:ext uri="{FF2B5EF4-FFF2-40B4-BE49-F238E27FC236}">
                  <a16:creationId xmlns:a16="http://schemas.microsoft.com/office/drawing/2014/main" id="{CCBE7E2D-69E7-9467-1341-A1BB7C281B49}"/>
                </a:ext>
              </a:extLst>
            </p:cNvPr>
            <p:cNvSpPr/>
            <p:nvPr/>
          </p:nvSpPr>
          <p:spPr>
            <a:xfrm>
              <a:off x="4686550" y="774422"/>
              <a:ext cx="928307" cy="258708"/>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0.7</a:t>
              </a:r>
            </a:p>
          </p:txBody>
        </p:sp>
      </p:grpSp>
      <p:grpSp>
        <p:nvGrpSpPr>
          <p:cNvPr id="84" name="Group 83">
            <a:extLst>
              <a:ext uri="{FF2B5EF4-FFF2-40B4-BE49-F238E27FC236}">
                <a16:creationId xmlns:a16="http://schemas.microsoft.com/office/drawing/2014/main" id="{379D150A-0C83-B06E-4024-DA7711E65593}"/>
              </a:ext>
            </a:extLst>
          </p:cNvPr>
          <p:cNvGrpSpPr/>
          <p:nvPr/>
        </p:nvGrpSpPr>
        <p:grpSpPr>
          <a:xfrm>
            <a:off x="402502" y="4940894"/>
            <a:ext cx="1632097" cy="655355"/>
            <a:chOff x="4686550" y="774422"/>
            <a:chExt cx="2947367" cy="1183491"/>
          </a:xfrm>
        </p:grpSpPr>
        <p:pic>
          <p:nvPicPr>
            <p:cNvPr id="86" name="Graphic 85" descr="Walk with solid fill">
              <a:extLst>
                <a:ext uri="{FF2B5EF4-FFF2-40B4-BE49-F238E27FC236}">
                  <a16:creationId xmlns:a16="http://schemas.microsoft.com/office/drawing/2014/main" id="{5B2B5885-BB6F-4CE1-C6B3-93FB5B07B99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840874" y="1033130"/>
              <a:ext cx="638719" cy="638719"/>
            </a:xfrm>
            <a:prstGeom prst="rect">
              <a:avLst/>
            </a:prstGeom>
          </p:spPr>
        </p:pic>
        <p:pic>
          <p:nvPicPr>
            <p:cNvPr id="87" name="Graphic 86" descr="Shopping bag with solid fill">
              <a:extLst>
                <a:ext uri="{FF2B5EF4-FFF2-40B4-BE49-F238E27FC236}">
                  <a16:creationId xmlns:a16="http://schemas.microsoft.com/office/drawing/2014/main" id="{6B772BEE-7A41-8DCF-6559-4E9ED55DA64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831344" y="1033130"/>
              <a:ext cx="638719" cy="638719"/>
            </a:xfrm>
            <a:prstGeom prst="rect">
              <a:avLst/>
            </a:prstGeom>
          </p:spPr>
        </p:pic>
        <p:pic>
          <p:nvPicPr>
            <p:cNvPr id="88" name="Graphic 87" descr="Mop and bucket with solid fill">
              <a:extLst>
                <a:ext uri="{FF2B5EF4-FFF2-40B4-BE49-F238E27FC236}">
                  <a16:creationId xmlns:a16="http://schemas.microsoft.com/office/drawing/2014/main" id="{7E57FFE1-9E79-E285-5D1E-86591625249C}"/>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850404" y="1033130"/>
              <a:ext cx="638719" cy="638719"/>
            </a:xfrm>
            <a:prstGeom prst="rect">
              <a:avLst/>
            </a:prstGeom>
          </p:spPr>
        </p:pic>
        <p:sp>
          <p:nvSpPr>
            <p:cNvPr id="89" name="Rounded Rectangle 88">
              <a:extLst>
                <a:ext uri="{FF2B5EF4-FFF2-40B4-BE49-F238E27FC236}">
                  <a16:creationId xmlns:a16="http://schemas.microsoft.com/office/drawing/2014/main" id="{BB2397C8-B969-26F1-43DC-18CA1B5CF601}"/>
                </a:ext>
              </a:extLst>
            </p:cNvPr>
            <p:cNvSpPr/>
            <p:nvPr/>
          </p:nvSpPr>
          <p:spPr>
            <a:xfrm>
              <a:off x="5696080" y="1699205"/>
              <a:ext cx="928307" cy="258708"/>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Walk</a:t>
              </a:r>
            </a:p>
          </p:txBody>
        </p:sp>
        <p:sp>
          <p:nvSpPr>
            <p:cNvPr id="90" name="Rounded Rectangle 89">
              <a:extLst>
                <a:ext uri="{FF2B5EF4-FFF2-40B4-BE49-F238E27FC236}">
                  <a16:creationId xmlns:a16="http://schemas.microsoft.com/office/drawing/2014/main" id="{9BEF8B60-2AE8-810F-2FEE-852A058C81CA}"/>
                </a:ext>
              </a:extLst>
            </p:cNvPr>
            <p:cNvSpPr/>
            <p:nvPr/>
          </p:nvSpPr>
          <p:spPr>
            <a:xfrm>
              <a:off x="6705610" y="1699205"/>
              <a:ext cx="928307" cy="258708"/>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Clean</a:t>
              </a:r>
            </a:p>
          </p:txBody>
        </p:sp>
        <p:sp>
          <p:nvSpPr>
            <p:cNvPr id="91" name="Rounded Rectangle 90">
              <a:extLst>
                <a:ext uri="{FF2B5EF4-FFF2-40B4-BE49-F238E27FC236}">
                  <a16:creationId xmlns:a16="http://schemas.microsoft.com/office/drawing/2014/main" id="{0E396943-BAD7-CD7B-6884-21183EA8B603}"/>
                </a:ext>
              </a:extLst>
            </p:cNvPr>
            <p:cNvSpPr/>
            <p:nvPr/>
          </p:nvSpPr>
          <p:spPr>
            <a:xfrm>
              <a:off x="4686550" y="1699205"/>
              <a:ext cx="928307" cy="258708"/>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Shop</a:t>
              </a:r>
            </a:p>
          </p:txBody>
        </p:sp>
        <p:sp>
          <p:nvSpPr>
            <p:cNvPr id="92" name="Rounded Rectangle 91">
              <a:extLst>
                <a:ext uri="{FF2B5EF4-FFF2-40B4-BE49-F238E27FC236}">
                  <a16:creationId xmlns:a16="http://schemas.microsoft.com/office/drawing/2014/main" id="{11465DE8-4FB1-A1B9-4E47-E7C1B31261A5}"/>
                </a:ext>
              </a:extLst>
            </p:cNvPr>
            <p:cNvSpPr/>
            <p:nvPr/>
          </p:nvSpPr>
          <p:spPr>
            <a:xfrm>
              <a:off x="5696080" y="774422"/>
              <a:ext cx="928307" cy="258708"/>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0.3</a:t>
              </a:r>
            </a:p>
          </p:txBody>
        </p:sp>
        <p:sp>
          <p:nvSpPr>
            <p:cNvPr id="93" name="Rounded Rectangle 92">
              <a:extLst>
                <a:ext uri="{FF2B5EF4-FFF2-40B4-BE49-F238E27FC236}">
                  <a16:creationId xmlns:a16="http://schemas.microsoft.com/office/drawing/2014/main" id="{5EEE16CD-B5FE-FAD5-A9E2-0F9647B79E6B}"/>
                </a:ext>
              </a:extLst>
            </p:cNvPr>
            <p:cNvSpPr/>
            <p:nvPr/>
          </p:nvSpPr>
          <p:spPr>
            <a:xfrm>
              <a:off x="6705610" y="774422"/>
              <a:ext cx="928307" cy="258708"/>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0.3</a:t>
              </a:r>
            </a:p>
          </p:txBody>
        </p:sp>
        <p:sp>
          <p:nvSpPr>
            <p:cNvPr id="94" name="Rounded Rectangle 93">
              <a:extLst>
                <a:ext uri="{FF2B5EF4-FFF2-40B4-BE49-F238E27FC236}">
                  <a16:creationId xmlns:a16="http://schemas.microsoft.com/office/drawing/2014/main" id="{4DDD8B7D-4A5E-2EA4-EA48-E58F5A41D719}"/>
                </a:ext>
              </a:extLst>
            </p:cNvPr>
            <p:cNvSpPr/>
            <p:nvPr/>
          </p:nvSpPr>
          <p:spPr>
            <a:xfrm>
              <a:off x="4686550" y="774422"/>
              <a:ext cx="928307" cy="258708"/>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0.4</a:t>
              </a:r>
            </a:p>
          </p:txBody>
        </p:sp>
      </p:grpSp>
      <p:sp>
        <p:nvSpPr>
          <p:cNvPr id="85" name="Rounded Rectangle 84">
            <a:extLst>
              <a:ext uri="{FF2B5EF4-FFF2-40B4-BE49-F238E27FC236}">
                <a16:creationId xmlns:a16="http://schemas.microsoft.com/office/drawing/2014/main" id="{EBB6891B-344B-B11A-1B66-EC5190F6FFBA}"/>
              </a:ext>
            </a:extLst>
          </p:cNvPr>
          <p:cNvSpPr/>
          <p:nvPr/>
        </p:nvSpPr>
        <p:spPr>
          <a:xfrm>
            <a:off x="5442205" y="2814901"/>
            <a:ext cx="1900594" cy="43998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Meiryo" panose="020B0604030504040204" pitchFamily="34" charset="-128"/>
                <a:ea typeface="Meiryo" panose="020B0604030504040204" pitchFamily="34" charset="-128"/>
              </a:rPr>
              <a:t>Hidden state</a:t>
            </a:r>
          </a:p>
        </p:txBody>
      </p:sp>
      <p:sp>
        <p:nvSpPr>
          <p:cNvPr id="110" name="Rectangle 109">
            <a:extLst>
              <a:ext uri="{FF2B5EF4-FFF2-40B4-BE49-F238E27FC236}">
                <a16:creationId xmlns:a16="http://schemas.microsoft.com/office/drawing/2014/main" id="{8CC73246-E459-4DFF-F5F3-C1785750451E}"/>
              </a:ext>
            </a:extLst>
          </p:cNvPr>
          <p:cNvSpPr/>
          <p:nvPr/>
        </p:nvSpPr>
        <p:spPr>
          <a:xfrm>
            <a:off x="371475" y="6189549"/>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r>
              <a:rPr kumimoji="1" lang="en-US" sz="1000" dirty="0">
                <a:solidFill>
                  <a:schemeClr val="tx1">
                    <a:lumMod val="20000"/>
                    <a:lumOff val="80000"/>
                  </a:schemeClr>
                </a:solidFill>
                <a:latin typeface="Meiryo" panose="020B0604030504040204" pitchFamily="34" charset="-128"/>
                <a:ea typeface="Meiryo" panose="020B0604030504040204" pitchFamily="34" charset="-128"/>
              </a:rPr>
              <a:t>https://</a:t>
            </a:r>
            <a:r>
              <a:rPr kumimoji="1" lang="en-US" sz="1000" dirty="0" err="1">
                <a:solidFill>
                  <a:schemeClr val="tx1">
                    <a:lumMod val="20000"/>
                    <a:lumOff val="80000"/>
                  </a:schemeClr>
                </a:solidFill>
                <a:latin typeface="Meiryo" panose="020B0604030504040204" pitchFamily="34" charset="-128"/>
                <a:ea typeface="Meiryo" panose="020B0604030504040204" pitchFamily="34" charset="-128"/>
              </a:rPr>
              <a:t>www.sciencedirect.com</a:t>
            </a:r>
            <a:r>
              <a:rPr kumimoji="1" lang="en-US" sz="1000" dirty="0">
                <a:solidFill>
                  <a:schemeClr val="tx1">
                    <a:lumMod val="20000"/>
                    <a:lumOff val="80000"/>
                  </a:schemeClr>
                </a:solidFill>
                <a:latin typeface="Meiryo" panose="020B0604030504040204" pitchFamily="34" charset="-128"/>
                <a:ea typeface="Meiryo" panose="020B0604030504040204" pitchFamily="34" charset="-128"/>
              </a:rPr>
              <a:t>/science/article/</a:t>
            </a:r>
            <a:r>
              <a:rPr kumimoji="1" lang="en-US" sz="1000" dirty="0" err="1">
                <a:solidFill>
                  <a:schemeClr val="tx1">
                    <a:lumMod val="20000"/>
                    <a:lumOff val="80000"/>
                  </a:schemeClr>
                </a:solidFill>
                <a:latin typeface="Meiryo" panose="020B0604030504040204" pitchFamily="34" charset="-128"/>
                <a:ea typeface="Meiryo" panose="020B0604030504040204" pitchFamily="34" charset="-128"/>
              </a:rPr>
              <a:t>pii</a:t>
            </a:r>
            <a:r>
              <a:rPr kumimoji="1" lang="en-US" sz="1000" dirty="0">
                <a:solidFill>
                  <a:schemeClr val="tx1">
                    <a:lumMod val="20000"/>
                    <a:lumOff val="80000"/>
                  </a:schemeClr>
                </a:solidFill>
                <a:latin typeface="Meiryo" panose="020B0604030504040204" pitchFamily="34" charset="-128"/>
                <a:ea typeface="Meiryo" panose="020B0604030504040204" pitchFamily="34" charset="-128"/>
              </a:rPr>
              <a:t>/S0167865504002922</a:t>
            </a:r>
          </a:p>
        </p:txBody>
      </p:sp>
    </p:spTree>
    <p:extLst>
      <p:ext uri="{BB962C8B-B14F-4D97-AF65-F5344CB8AC3E}">
        <p14:creationId xmlns:p14="http://schemas.microsoft.com/office/powerpoint/2010/main" val="3570858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AC0A4-B6C6-D9C8-E88C-4E068FF4BA5A}"/>
              </a:ext>
            </a:extLst>
          </p:cNvPr>
          <p:cNvSpPr>
            <a:spLocks noGrp="1"/>
          </p:cNvSpPr>
          <p:nvPr>
            <p:ph type="title"/>
          </p:nvPr>
        </p:nvSpPr>
        <p:spPr>
          <a:xfrm>
            <a:off x="371475" y="372382"/>
            <a:ext cx="11449050" cy="414335"/>
          </a:xfrm>
        </p:spPr>
        <p:txBody>
          <a:bodyPr/>
          <a:lstStyle/>
          <a:p>
            <a:r>
              <a:rPr lang="en-US" altLang="ja-JP" dirty="0"/>
              <a:t>GAN (Generative adversarial networks)</a:t>
            </a:r>
            <a:endParaRPr lang="en-US" dirty="0"/>
          </a:p>
        </p:txBody>
      </p:sp>
      <p:sp>
        <p:nvSpPr>
          <p:cNvPr id="3" name="Slide Number Placeholder 2">
            <a:extLst>
              <a:ext uri="{FF2B5EF4-FFF2-40B4-BE49-F238E27FC236}">
                <a16:creationId xmlns:a16="http://schemas.microsoft.com/office/drawing/2014/main" id="{793A9AD0-F5C7-6BAB-B507-C0E49A6B906A}"/>
              </a:ext>
            </a:extLst>
          </p:cNvPr>
          <p:cNvSpPr>
            <a:spLocks noGrp="1"/>
          </p:cNvSpPr>
          <p:nvPr>
            <p:ph type="sldNum" sz="quarter" idx="11"/>
          </p:nvPr>
        </p:nvSpPr>
        <p:spPr/>
        <p:txBody>
          <a:bodyPr/>
          <a:lstStyle/>
          <a:p>
            <a:fld id="{CE884680-B901-7B4E-B61D-104198092958}" type="slidenum">
              <a:rPr lang="ja-JP" altLang="en-US" smtClean="0"/>
              <a:pPr/>
              <a:t>15</a:t>
            </a:fld>
            <a:endParaRPr lang="ja-JP" altLang="en-US" dirty="0"/>
          </a:p>
        </p:txBody>
      </p:sp>
      <p:sp>
        <p:nvSpPr>
          <p:cNvPr id="4" name="Rectangle 3">
            <a:extLst>
              <a:ext uri="{FF2B5EF4-FFF2-40B4-BE49-F238E27FC236}">
                <a16:creationId xmlns:a16="http://schemas.microsoft.com/office/drawing/2014/main" id="{B9D134CB-7BAD-8D09-6EAE-61D21FF6B996}"/>
              </a:ext>
            </a:extLst>
          </p:cNvPr>
          <p:cNvSpPr/>
          <p:nvPr/>
        </p:nvSpPr>
        <p:spPr>
          <a:xfrm>
            <a:off x="371475" y="6129338"/>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endParaRPr kumimoji="1" lang="en-US" sz="1000" dirty="0">
              <a:solidFill>
                <a:schemeClr val="tx1">
                  <a:lumMod val="20000"/>
                  <a:lumOff val="80000"/>
                </a:schemeClr>
              </a:solidFill>
              <a:latin typeface="Meiryo" panose="020B0604030504040204" pitchFamily="34" charset="-128"/>
              <a:ea typeface="Meiryo" panose="020B0604030504040204" pitchFamily="34" charset="-128"/>
            </a:endParaRPr>
          </a:p>
        </p:txBody>
      </p:sp>
      <p:sp>
        <p:nvSpPr>
          <p:cNvPr id="5" name="Slide Number Placeholder 2">
            <a:extLst>
              <a:ext uri="{FF2B5EF4-FFF2-40B4-BE49-F238E27FC236}">
                <a16:creationId xmlns:a16="http://schemas.microsoft.com/office/drawing/2014/main" id="{576C3D55-E26C-2408-9DDC-1A9C7E052567}"/>
              </a:ext>
            </a:extLst>
          </p:cNvPr>
          <p:cNvSpPr txBox="1">
            <a:spLocks/>
          </p:cNvSpPr>
          <p:nvPr/>
        </p:nvSpPr>
        <p:spPr>
          <a:xfrm>
            <a:off x="11251635" y="6356350"/>
            <a:ext cx="568890" cy="365125"/>
          </a:xfrm>
          <a:prstGeom prst="rect">
            <a:avLst/>
          </a:prstGeom>
        </p:spPr>
        <p:txBody>
          <a:bodyPr vert="horz" lIns="91440" tIns="45720" rIns="91440" bIns="45720" rtlCol="0" anchor="b"/>
          <a:lstStyle>
            <a:defPPr>
              <a:defRPr lang="ja-JP"/>
            </a:defPPr>
            <a:lvl1pPr marL="0" algn="r" defTabSz="914400" rtl="0" eaLnBrk="1" latinLnBrk="0" hangingPunct="1">
              <a:defRPr kumimoji="1" sz="900" b="0" i="0" kern="1200">
                <a:solidFill>
                  <a:schemeClr val="tx1">
                    <a:tint val="75000"/>
                  </a:schemeClr>
                </a:solidFill>
                <a:latin typeface="Meiryo" panose="020B0604030504040204" pitchFamily="34" charset="-128"/>
                <a:ea typeface="Meiryo" panose="020B0604030504040204" pitchFamily="34"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E884680-B901-7B4E-B61D-104198092958}" type="slidenum">
              <a:rPr lang="ja-JP" altLang="en-US" smtClean="0"/>
              <a:pPr/>
              <a:t>15</a:t>
            </a:fld>
            <a:endParaRPr lang="ja-JP" altLang="en-US" dirty="0"/>
          </a:p>
        </p:txBody>
      </p:sp>
      <p:grpSp>
        <p:nvGrpSpPr>
          <p:cNvPr id="47" name="Group 46">
            <a:extLst>
              <a:ext uri="{FF2B5EF4-FFF2-40B4-BE49-F238E27FC236}">
                <a16:creationId xmlns:a16="http://schemas.microsoft.com/office/drawing/2014/main" id="{113AEA63-779F-060D-42F7-CAEAB01A8E03}"/>
              </a:ext>
            </a:extLst>
          </p:cNvPr>
          <p:cNvGrpSpPr/>
          <p:nvPr/>
        </p:nvGrpSpPr>
        <p:grpSpPr>
          <a:xfrm>
            <a:off x="371475" y="1160463"/>
            <a:ext cx="6902088" cy="828676"/>
            <a:chOff x="371475" y="1160463"/>
            <a:chExt cx="6902088" cy="828676"/>
          </a:xfrm>
        </p:grpSpPr>
        <p:sp>
          <p:nvSpPr>
            <p:cNvPr id="7" name="テキスト ボックス 15">
              <a:extLst>
                <a:ext uri="{FF2B5EF4-FFF2-40B4-BE49-F238E27FC236}">
                  <a16:creationId xmlns:a16="http://schemas.microsoft.com/office/drawing/2014/main" id="{381E8F4A-0D5B-F47D-F93C-26A834355B60}"/>
                </a:ext>
              </a:extLst>
            </p:cNvPr>
            <p:cNvSpPr txBox="1"/>
            <p:nvPr/>
          </p:nvSpPr>
          <p:spPr>
            <a:xfrm>
              <a:off x="386763" y="1160463"/>
              <a:ext cx="6886800" cy="828675"/>
            </a:xfrm>
            <a:prstGeom prst="rect">
              <a:avLst/>
            </a:prstGeom>
            <a:noFill/>
          </p:spPr>
          <p:txBody>
            <a:bodyPr wrap="none" lIns="756000" tIns="36000" rIns="36000" bIns="36000" rtlCol="0" anchor="b">
              <a:noAutofit/>
            </a:bodyPr>
            <a:lstStyle/>
            <a:p>
              <a:pPr>
                <a:buClr>
                  <a:schemeClr val="accent1"/>
                </a:buClr>
              </a:pPr>
              <a:r>
                <a:rPr lang="en-US" altLang="ja-JP" dirty="0">
                  <a:solidFill>
                    <a:schemeClr val="accent1"/>
                  </a:solidFill>
                  <a:latin typeface="Meiryo" panose="020B0604030504040204" pitchFamily="34" charset="-128"/>
                  <a:ea typeface="Meiryo" panose="020B0604030504040204" pitchFamily="34" charset="-128"/>
                </a:rPr>
                <a:t>How does GAN work</a:t>
              </a:r>
              <a:endParaRPr kumimoji="1" lang="ja-JP" altLang="en-US" dirty="0">
                <a:solidFill>
                  <a:schemeClr val="accent1"/>
                </a:solidFill>
                <a:latin typeface="Meiryo" panose="020B0604030504040204" pitchFamily="34" charset="-128"/>
                <a:ea typeface="Meiryo" panose="020B0604030504040204" pitchFamily="34" charset="-128"/>
              </a:endParaRPr>
            </a:p>
          </p:txBody>
        </p:sp>
        <p:cxnSp>
          <p:nvCxnSpPr>
            <p:cNvPr id="8" name="直線コネクタ 16">
              <a:extLst>
                <a:ext uri="{FF2B5EF4-FFF2-40B4-BE49-F238E27FC236}">
                  <a16:creationId xmlns:a16="http://schemas.microsoft.com/office/drawing/2014/main" id="{E47FFADC-8EED-43C0-4401-25375364BBE4}"/>
                </a:ext>
              </a:extLst>
            </p:cNvPr>
            <p:cNvCxnSpPr>
              <a:cxnSpLocks/>
            </p:cNvCxnSpPr>
            <p:nvPr/>
          </p:nvCxnSpPr>
          <p:spPr>
            <a:xfrm>
              <a:off x="371475" y="1989138"/>
              <a:ext cx="6886800"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Graphic 8" descr="Gears outline">
              <a:extLst>
                <a:ext uri="{FF2B5EF4-FFF2-40B4-BE49-F238E27FC236}">
                  <a16:creationId xmlns:a16="http://schemas.microsoft.com/office/drawing/2014/main" id="{97C5E9BC-7BB0-0220-BE95-97FF3494D9E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86763" y="1269139"/>
              <a:ext cx="720000" cy="720000"/>
            </a:xfrm>
            <a:prstGeom prst="rect">
              <a:avLst/>
            </a:prstGeom>
          </p:spPr>
        </p:pic>
      </p:grpSp>
      <p:grpSp>
        <p:nvGrpSpPr>
          <p:cNvPr id="60" name="Group 59">
            <a:extLst>
              <a:ext uri="{FF2B5EF4-FFF2-40B4-BE49-F238E27FC236}">
                <a16:creationId xmlns:a16="http://schemas.microsoft.com/office/drawing/2014/main" id="{8EB56888-0670-A160-3C30-D945C97DB00D}"/>
              </a:ext>
            </a:extLst>
          </p:cNvPr>
          <p:cNvGrpSpPr/>
          <p:nvPr/>
        </p:nvGrpSpPr>
        <p:grpSpPr>
          <a:xfrm>
            <a:off x="7812396" y="1160463"/>
            <a:ext cx="4008131" cy="828676"/>
            <a:chOff x="7812396" y="1160463"/>
            <a:chExt cx="4008131" cy="828676"/>
          </a:xfrm>
        </p:grpSpPr>
        <p:sp>
          <p:nvSpPr>
            <p:cNvPr id="40" name="テキスト ボックス 15">
              <a:extLst>
                <a:ext uri="{FF2B5EF4-FFF2-40B4-BE49-F238E27FC236}">
                  <a16:creationId xmlns:a16="http://schemas.microsoft.com/office/drawing/2014/main" id="{1694D865-D750-74C2-E95F-2779BBCEED94}"/>
                </a:ext>
              </a:extLst>
            </p:cNvPr>
            <p:cNvSpPr txBox="1"/>
            <p:nvPr/>
          </p:nvSpPr>
          <p:spPr>
            <a:xfrm>
              <a:off x="7812396" y="1160463"/>
              <a:ext cx="4008129" cy="828675"/>
            </a:xfrm>
            <a:prstGeom prst="rect">
              <a:avLst/>
            </a:prstGeom>
            <a:noFill/>
          </p:spPr>
          <p:txBody>
            <a:bodyPr wrap="none" lIns="756000" tIns="36000" rIns="36000" bIns="36000" rtlCol="0" anchor="b">
              <a:noAutofit/>
            </a:bodyPr>
            <a:lstStyle/>
            <a:p>
              <a:pPr>
                <a:buClr>
                  <a:schemeClr val="accent1"/>
                </a:buClr>
              </a:pPr>
              <a:r>
                <a:rPr lang="en-US" altLang="ja-JP" dirty="0">
                  <a:solidFill>
                    <a:schemeClr val="accent1"/>
                  </a:solidFill>
                  <a:latin typeface="Meiryo" panose="020B0604030504040204" pitchFamily="34" charset="-128"/>
                  <a:ea typeface="Meiryo" panose="020B0604030504040204" pitchFamily="34" charset="-128"/>
                </a:rPr>
                <a:t>Pros and Cons</a:t>
              </a:r>
              <a:endParaRPr kumimoji="1" lang="ja-JP" altLang="en-US" dirty="0">
                <a:solidFill>
                  <a:schemeClr val="accent1"/>
                </a:solidFill>
                <a:latin typeface="Meiryo" panose="020B0604030504040204" pitchFamily="34" charset="-128"/>
                <a:ea typeface="Meiryo" panose="020B0604030504040204" pitchFamily="34" charset="-128"/>
              </a:endParaRPr>
            </a:p>
          </p:txBody>
        </p:sp>
        <p:cxnSp>
          <p:nvCxnSpPr>
            <p:cNvPr id="41" name="直線コネクタ 16">
              <a:extLst>
                <a:ext uri="{FF2B5EF4-FFF2-40B4-BE49-F238E27FC236}">
                  <a16:creationId xmlns:a16="http://schemas.microsoft.com/office/drawing/2014/main" id="{AB0718BF-AEBE-C900-B1E0-E5EC437A7DEC}"/>
                </a:ext>
              </a:extLst>
            </p:cNvPr>
            <p:cNvCxnSpPr>
              <a:cxnSpLocks/>
            </p:cNvCxnSpPr>
            <p:nvPr/>
          </p:nvCxnSpPr>
          <p:spPr>
            <a:xfrm>
              <a:off x="7812398" y="1989138"/>
              <a:ext cx="4008129"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Graphic 41" descr="CheckList outline">
              <a:extLst>
                <a:ext uri="{FF2B5EF4-FFF2-40B4-BE49-F238E27FC236}">
                  <a16:creationId xmlns:a16="http://schemas.microsoft.com/office/drawing/2014/main" id="{ED9E291C-51A1-ADD6-460D-EA8D80C862D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827686" y="1269139"/>
              <a:ext cx="720000" cy="720000"/>
            </a:xfrm>
            <a:prstGeom prst="rect">
              <a:avLst/>
            </a:prstGeom>
          </p:spPr>
        </p:pic>
      </p:grpSp>
      <p:pic>
        <p:nvPicPr>
          <p:cNvPr id="10" name="Graphic 9" descr="Database with solid fill">
            <a:extLst>
              <a:ext uri="{FF2B5EF4-FFF2-40B4-BE49-F238E27FC236}">
                <a16:creationId xmlns:a16="http://schemas.microsoft.com/office/drawing/2014/main" id="{EE764507-75BA-8DD1-DD59-09E89583D4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81556" y="2685344"/>
            <a:ext cx="1038178" cy="1038178"/>
          </a:xfrm>
          <a:prstGeom prst="rect">
            <a:avLst/>
          </a:prstGeom>
        </p:spPr>
      </p:pic>
      <p:pic>
        <p:nvPicPr>
          <p:cNvPr id="11" name="Graphic 10" descr="Database with solid fill">
            <a:extLst>
              <a:ext uri="{FF2B5EF4-FFF2-40B4-BE49-F238E27FC236}">
                <a16:creationId xmlns:a16="http://schemas.microsoft.com/office/drawing/2014/main" id="{51FE25B3-E6B6-0F86-61A9-41F9E72D7A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78330" y="4849498"/>
            <a:ext cx="1038178" cy="1038178"/>
          </a:xfrm>
          <a:prstGeom prst="rect">
            <a:avLst/>
          </a:prstGeom>
        </p:spPr>
      </p:pic>
      <p:pic>
        <p:nvPicPr>
          <p:cNvPr id="12" name="Graphic 11" descr="Artificial Intelligence with solid fill">
            <a:extLst>
              <a:ext uri="{FF2B5EF4-FFF2-40B4-BE49-F238E27FC236}">
                <a16:creationId xmlns:a16="http://schemas.microsoft.com/office/drawing/2014/main" id="{CC9623AC-2975-3D67-7862-905CFACAA5C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08090" y="2685344"/>
            <a:ext cx="1038178" cy="1038178"/>
          </a:xfrm>
          <a:prstGeom prst="rect">
            <a:avLst/>
          </a:prstGeom>
        </p:spPr>
      </p:pic>
      <p:pic>
        <p:nvPicPr>
          <p:cNvPr id="13" name="Graphic 12" descr="Artificial Intelligence with solid fill">
            <a:extLst>
              <a:ext uri="{FF2B5EF4-FFF2-40B4-BE49-F238E27FC236}">
                <a16:creationId xmlns:a16="http://schemas.microsoft.com/office/drawing/2014/main" id="{00526942-AE15-8CA5-4938-6EBFB4EBFA5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86777" y="3926838"/>
            <a:ext cx="1038178" cy="1038178"/>
          </a:xfrm>
          <a:prstGeom prst="rect">
            <a:avLst/>
          </a:prstGeom>
        </p:spPr>
      </p:pic>
      <p:pic>
        <p:nvPicPr>
          <p:cNvPr id="14" name="Graphic 13" descr="Soundwave with solid fill">
            <a:extLst>
              <a:ext uri="{FF2B5EF4-FFF2-40B4-BE49-F238E27FC236}">
                <a16:creationId xmlns:a16="http://schemas.microsoft.com/office/drawing/2014/main" id="{BDA14831-B6B4-B07E-9993-BB7ABEE87CE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34624" y="2685344"/>
            <a:ext cx="1038178" cy="1038178"/>
          </a:xfrm>
          <a:prstGeom prst="rect">
            <a:avLst/>
          </a:prstGeom>
        </p:spPr>
      </p:pic>
      <p:sp>
        <p:nvSpPr>
          <p:cNvPr id="15" name="Rounded Rectangle 14">
            <a:extLst>
              <a:ext uri="{FF2B5EF4-FFF2-40B4-BE49-F238E27FC236}">
                <a16:creationId xmlns:a16="http://schemas.microsoft.com/office/drawing/2014/main" id="{4AE934B0-7D80-D24C-1675-025AACD9FAB7}"/>
              </a:ext>
            </a:extLst>
          </p:cNvPr>
          <p:cNvSpPr/>
          <p:nvPr/>
        </p:nvSpPr>
        <p:spPr>
          <a:xfrm>
            <a:off x="5859035" y="3041460"/>
            <a:ext cx="1136090" cy="113609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Meiryo" panose="020B0604030504040204" pitchFamily="34" charset="-128"/>
                <a:ea typeface="Meiryo" panose="020B0604030504040204" pitchFamily="34" charset="-128"/>
              </a:rPr>
              <a:t>Real</a:t>
            </a:r>
          </a:p>
        </p:txBody>
      </p:sp>
      <p:sp>
        <p:nvSpPr>
          <p:cNvPr id="17" name="Rounded Rectangle 16">
            <a:extLst>
              <a:ext uri="{FF2B5EF4-FFF2-40B4-BE49-F238E27FC236}">
                <a16:creationId xmlns:a16="http://schemas.microsoft.com/office/drawing/2014/main" id="{9AB93110-CB81-F778-79D6-0BDADCC2F42D}"/>
              </a:ext>
            </a:extLst>
          </p:cNvPr>
          <p:cNvSpPr/>
          <p:nvPr/>
        </p:nvSpPr>
        <p:spPr>
          <a:xfrm>
            <a:off x="5859035" y="4481706"/>
            <a:ext cx="1136090" cy="1136091"/>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Meiryo" panose="020B0604030504040204" pitchFamily="34" charset="-128"/>
                <a:ea typeface="Meiryo" panose="020B0604030504040204" pitchFamily="34" charset="-128"/>
              </a:rPr>
              <a:t>Fake</a:t>
            </a:r>
          </a:p>
        </p:txBody>
      </p:sp>
      <p:sp>
        <p:nvSpPr>
          <p:cNvPr id="19" name="Rounded Rectangle 18">
            <a:extLst>
              <a:ext uri="{FF2B5EF4-FFF2-40B4-BE49-F238E27FC236}">
                <a16:creationId xmlns:a16="http://schemas.microsoft.com/office/drawing/2014/main" id="{3416459F-0591-E7E0-B128-13E2CADF7371}"/>
              </a:ext>
            </a:extLst>
          </p:cNvPr>
          <p:cNvSpPr/>
          <p:nvPr/>
        </p:nvSpPr>
        <p:spPr>
          <a:xfrm>
            <a:off x="551723" y="2387504"/>
            <a:ext cx="1212084" cy="337794"/>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eiryo" panose="020B0604030504040204" pitchFamily="34" charset="-128"/>
                <a:ea typeface="Meiryo" panose="020B0604030504040204" pitchFamily="34" charset="-128"/>
              </a:rPr>
              <a:t>Noise</a:t>
            </a:r>
          </a:p>
        </p:txBody>
      </p:sp>
      <p:sp>
        <p:nvSpPr>
          <p:cNvPr id="20" name="Rounded Rectangle 19">
            <a:extLst>
              <a:ext uri="{FF2B5EF4-FFF2-40B4-BE49-F238E27FC236}">
                <a16:creationId xmlns:a16="http://schemas.microsoft.com/office/drawing/2014/main" id="{A84D20DB-1131-1DE9-A563-921D09EFFD01}"/>
              </a:ext>
            </a:extLst>
          </p:cNvPr>
          <p:cNvSpPr/>
          <p:nvPr/>
        </p:nvSpPr>
        <p:spPr>
          <a:xfrm>
            <a:off x="1838409" y="2387504"/>
            <a:ext cx="1212084" cy="337794"/>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eiryo" panose="020B0604030504040204" pitchFamily="34" charset="-128"/>
                <a:ea typeface="Meiryo" panose="020B0604030504040204" pitchFamily="34" charset="-128"/>
              </a:rPr>
              <a:t>Generator</a:t>
            </a:r>
          </a:p>
        </p:txBody>
      </p:sp>
      <p:sp>
        <p:nvSpPr>
          <p:cNvPr id="21" name="Rounded Rectangle 20">
            <a:extLst>
              <a:ext uri="{FF2B5EF4-FFF2-40B4-BE49-F238E27FC236}">
                <a16:creationId xmlns:a16="http://schemas.microsoft.com/office/drawing/2014/main" id="{29102540-8A6B-8DFE-F4EA-F5A5BFDBE648}"/>
              </a:ext>
            </a:extLst>
          </p:cNvPr>
          <p:cNvSpPr/>
          <p:nvPr/>
        </p:nvSpPr>
        <p:spPr>
          <a:xfrm>
            <a:off x="3125094" y="2387504"/>
            <a:ext cx="1212084" cy="337794"/>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eiryo" panose="020B0604030504040204" pitchFamily="34" charset="-128"/>
                <a:ea typeface="Meiryo" panose="020B0604030504040204" pitchFamily="34" charset="-128"/>
              </a:rPr>
              <a:t>Fake Data</a:t>
            </a:r>
          </a:p>
        </p:txBody>
      </p:sp>
      <p:sp>
        <p:nvSpPr>
          <p:cNvPr id="28" name="Rounded Rectangle 27">
            <a:extLst>
              <a:ext uri="{FF2B5EF4-FFF2-40B4-BE49-F238E27FC236}">
                <a16:creationId xmlns:a16="http://schemas.microsoft.com/office/drawing/2014/main" id="{280A35AE-3728-B0A7-A957-26002F9BCED0}"/>
              </a:ext>
            </a:extLst>
          </p:cNvPr>
          <p:cNvSpPr/>
          <p:nvPr/>
        </p:nvSpPr>
        <p:spPr>
          <a:xfrm>
            <a:off x="3125094" y="4514927"/>
            <a:ext cx="1212084" cy="337794"/>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eiryo" panose="020B0604030504040204" pitchFamily="34" charset="-128"/>
                <a:ea typeface="Meiryo" panose="020B0604030504040204" pitchFamily="34" charset="-128"/>
              </a:rPr>
              <a:t>Real Data</a:t>
            </a:r>
          </a:p>
        </p:txBody>
      </p:sp>
      <p:sp>
        <p:nvSpPr>
          <p:cNvPr id="32" name="Rounded Rectangle 31">
            <a:extLst>
              <a:ext uri="{FF2B5EF4-FFF2-40B4-BE49-F238E27FC236}">
                <a16:creationId xmlns:a16="http://schemas.microsoft.com/office/drawing/2014/main" id="{C0B0BEC3-5E71-2C68-CA88-79080D1A9A1A}"/>
              </a:ext>
            </a:extLst>
          </p:cNvPr>
          <p:cNvSpPr/>
          <p:nvPr/>
        </p:nvSpPr>
        <p:spPr>
          <a:xfrm>
            <a:off x="4210499" y="3625272"/>
            <a:ext cx="1390734" cy="337794"/>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eiryo" panose="020B0604030504040204" pitchFamily="34" charset="-128"/>
                <a:ea typeface="Meiryo" panose="020B0604030504040204" pitchFamily="34" charset="-128"/>
              </a:rPr>
              <a:t>Discriminator</a:t>
            </a:r>
          </a:p>
        </p:txBody>
      </p:sp>
      <p:cxnSp>
        <p:nvCxnSpPr>
          <p:cNvPr id="36" name="Straight Arrow Connector 35">
            <a:extLst>
              <a:ext uri="{FF2B5EF4-FFF2-40B4-BE49-F238E27FC236}">
                <a16:creationId xmlns:a16="http://schemas.microsoft.com/office/drawing/2014/main" id="{2302CFFF-FB57-BAC2-7C79-62F9E5A0F4AC}"/>
              </a:ext>
            </a:extLst>
          </p:cNvPr>
          <p:cNvCxnSpPr/>
          <p:nvPr/>
        </p:nvCxnSpPr>
        <p:spPr>
          <a:xfrm>
            <a:off x="1672802" y="3204433"/>
            <a:ext cx="350977" cy="0"/>
          </a:xfrm>
          <a:prstGeom prst="straightConnector1">
            <a:avLst/>
          </a:prstGeom>
          <a:ln w="381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4019BD65-B937-3219-1248-BF2F6B128D72}"/>
              </a:ext>
            </a:extLst>
          </p:cNvPr>
          <p:cNvCxnSpPr>
            <a:cxnSpLocks/>
          </p:cNvCxnSpPr>
          <p:nvPr/>
        </p:nvCxnSpPr>
        <p:spPr>
          <a:xfrm>
            <a:off x="2830579" y="3204433"/>
            <a:ext cx="534683" cy="0"/>
          </a:xfrm>
          <a:prstGeom prst="straightConnector1">
            <a:avLst/>
          </a:prstGeom>
          <a:ln w="381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4" name="Elbow Connector 43">
            <a:extLst>
              <a:ext uri="{FF2B5EF4-FFF2-40B4-BE49-F238E27FC236}">
                <a16:creationId xmlns:a16="http://schemas.microsoft.com/office/drawing/2014/main" id="{2258495A-D32C-24BF-0777-66B6A8106912}"/>
              </a:ext>
            </a:extLst>
          </p:cNvPr>
          <p:cNvCxnSpPr>
            <a:cxnSpLocks/>
            <a:endCxn id="13" idx="2"/>
          </p:cNvCxnSpPr>
          <p:nvPr/>
        </p:nvCxnSpPr>
        <p:spPr>
          <a:xfrm flipV="1">
            <a:off x="4077419" y="4965016"/>
            <a:ext cx="828447" cy="435976"/>
          </a:xfrm>
          <a:prstGeom prst="bentConnector2">
            <a:avLst/>
          </a:prstGeom>
          <a:ln w="381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8D7D90D3-43F8-03E2-3C01-363AFA95C581}"/>
              </a:ext>
            </a:extLst>
          </p:cNvPr>
          <p:cNvCxnSpPr>
            <a:cxnSpLocks/>
            <a:stCxn id="13" idx="3"/>
            <a:endCxn id="15" idx="1"/>
          </p:cNvCxnSpPr>
          <p:nvPr/>
        </p:nvCxnSpPr>
        <p:spPr>
          <a:xfrm flipV="1">
            <a:off x="5424955" y="3609506"/>
            <a:ext cx="434080" cy="836421"/>
          </a:xfrm>
          <a:prstGeom prst="straightConnector1">
            <a:avLst/>
          </a:prstGeom>
          <a:ln w="381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AFBEDBB9-6CDB-4C9F-86AB-064DE144AE6D}"/>
              </a:ext>
            </a:extLst>
          </p:cNvPr>
          <p:cNvCxnSpPr>
            <a:cxnSpLocks/>
            <a:endCxn id="17" idx="1"/>
          </p:cNvCxnSpPr>
          <p:nvPr/>
        </p:nvCxnSpPr>
        <p:spPr>
          <a:xfrm>
            <a:off x="5423179" y="4419728"/>
            <a:ext cx="435856" cy="630024"/>
          </a:xfrm>
          <a:prstGeom prst="straightConnector1">
            <a:avLst/>
          </a:prstGeom>
          <a:ln w="381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2" name="Elbow Connector 51">
            <a:extLst>
              <a:ext uri="{FF2B5EF4-FFF2-40B4-BE49-F238E27FC236}">
                <a16:creationId xmlns:a16="http://schemas.microsoft.com/office/drawing/2014/main" id="{BB15703E-D61E-BC12-CF94-B9ABC356E3E2}"/>
              </a:ext>
            </a:extLst>
          </p:cNvPr>
          <p:cNvCxnSpPr>
            <a:cxnSpLocks/>
            <a:endCxn id="32" idx="0"/>
          </p:cNvCxnSpPr>
          <p:nvPr/>
        </p:nvCxnSpPr>
        <p:spPr>
          <a:xfrm>
            <a:off x="4077419" y="3215880"/>
            <a:ext cx="828447" cy="409392"/>
          </a:xfrm>
          <a:prstGeom prst="bentConnector2">
            <a:avLst/>
          </a:prstGeom>
          <a:ln w="381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26" name="Group 25">
            <a:extLst>
              <a:ext uri="{FF2B5EF4-FFF2-40B4-BE49-F238E27FC236}">
                <a16:creationId xmlns:a16="http://schemas.microsoft.com/office/drawing/2014/main" id="{8D17F9C4-0140-FF13-0E24-863E1AEB4808}"/>
              </a:ext>
            </a:extLst>
          </p:cNvPr>
          <p:cNvGrpSpPr/>
          <p:nvPr/>
        </p:nvGrpSpPr>
        <p:grpSpPr>
          <a:xfrm>
            <a:off x="7840537" y="2445302"/>
            <a:ext cx="3979988" cy="2717668"/>
            <a:chOff x="7840537" y="2445302"/>
            <a:chExt cx="3979988" cy="2717668"/>
          </a:xfrm>
        </p:grpSpPr>
        <p:grpSp>
          <p:nvGrpSpPr>
            <p:cNvPr id="23" name="Group 22">
              <a:extLst>
                <a:ext uri="{FF2B5EF4-FFF2-40B4-BE49-F238E27FC236}">
                  <a16:creationId xmlns:a16="http://schemas.microsoft.com/office/drawing/2014/main" id="{81447292-641B-B4D3-1103-89A8B89549A2}"/>
                </a:ext>
              </a:extLst>
            </p:cNvPr>
            <p:cNvGrpSpPr/>
            <p:nvPr/>
          </p:nvGrpSpPr>
          <p:grpSpPr>
            <a:xfrm>
              <a:off x="7840537" y="2445302"/>
              <a:ext cx="3942343" cy="1136090"/>
              <a:chOff x="7878182" y="2445302"/>
              <a:chExt cx="3942343" cy="1136090"/>
            </a:xfrm>
          </p:grpSpPr>
          <p:sp>
            <p:nvSpPr>
              <p:cNvPr id="27" name="テキスト ボックス 72">
                <a:extLst>
                  <a:ext uri="{FF2B5EF4-FFF2-40B4-BE49-F238E27FC236}">
                    <a16:creationId xmlns:a16="http://schemas.microsoft.com/office/drawing/2014/main" id="{033FC7CD-F1B7-0476-58F2-9978F7368943}"/>
                  </a:ext>
                </a:extLst>
              </p:cNvPr>
              <p:cNvSpPr txBox="1"/>
              <p:nvPr/>
            </p:nvSpPr>
            <p:spPr>
              <a:xfrm>
                <a:off x="8756164" y="2599009"/>
                <a:ext cx="3064361" cy="828676"/>
              </a:xfrm>
              <a:prstGeom prst="rect">
                <a:avLst/>
              </a:prstGeom>
              <a:noFill/>
            </p:spPr>
            <p:txBody>
              <a:bodyPr wrap="square" lIns="274320" tIns="36000" rIns="36000" bIns="36000" rtlCol="0" anchor="ctr">
                <a:noAutofit/>
              </a:bodyPr>
              <a:lstStyle/>
              <a:p>
                <a:pPr>
                  <a:buClr>
                    <a:schemeClr val="accent1"/>
                  </a:buClr>
                </a:pPr>
                <a:r>
                  <a:rPr lang="en-US" altLang="ja-JP" dirty="0">
                    <a:latin typeface="Meiryo" panose="020B0604030504040204" pitchFamily="34" charset="-128"/>
                    <a:ea typeface="Meiryo" panose="020B0604030504040204" pitchFamily="34" charset="-128"/>
                  </a:rPr>
                  <a:t>Ensuring data diversity</a:t>
                </a:r>
              </a:p>
            </p:txBody>
          </p:sp>
          <p:pic>
            <p:nvPicPr>
              <p:cNvPr id="16" name="Graphic 15" descr="Thumbs up sign with solid fill">
                <a:extLst>
                  <a:ext uri="{FF2B5EF4-FFF2-40B4-BE49-F238E27FC236}">
                    <a16:creationId xmlns:a16="http://schemas.microsoft.com/office/drawing/2014/main" id="{2FE14BE2-E79D-A3F5-B0C4-CB5B9B06CD2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878182" y="2445302"/>
                <a:ext cx="1136090" cy="1136090"/>
              </a:xfrm>
              <a:prstGeom prst="rect">
                <a:avLst/>
              </a:prstGeom>
            </p:spPr>
          </p:pic>
        </p:grpSp>
        <p:grpSp>
          <p:nvGrpSpPr>
            <p:cNvPr id="25" name="Group 24">
              <a:extLst>
                <a:ext uri="{FF2B5EF4-FFF2-40B4-BE49-F238E27FC236}">
                  <a16:creationId xmlns:a16="http://schemas.microsoft.com/office/drawing/2014/main" id="{9E194F63-2254-2B1A-FD88-B99F90993580}"/>
                </a:ext>
              </a:extLst>
            </p:cNvPr>
            <p:cNvGrpSpPr/>
            <p:nvPr/>
          </p:nvGrpSpPr>
          <p:grpSpPr>
            <a:xfrm>
              <a:off x="7840537" y="4026880"/>
              <a:ext cx="3979988" cy="1136090"/>
              <a:chOff x="7840537" y="4026880"/>
              <a:chExt cx="3979988" cy="1136090"/>
            </a:xfrm>
          </p:grpSpPr>
          <p:sp>
            <p:nvSpPr>
              <p:cNvPr id="31" name="テキスト ボックス 72">
                <a:extLst>
                  <a:ext uri="{FF2B5EF4-FFF2-40B4-BE49-F238E27FC236}">
                    <a16:creationId xmlns:a16="http://schemas.microsoft.com/office/drawing/2014/main" id="{1B63DD3A-853B-3413-91C8-81FCF12D46F7}"/>
                  </a:ext>
                </a:extLst>
              </p:cNvPr>
              <p:cNvSpPr txBox="1"/>
              <p:nvPr/>
            </p:nvSpPr>
            <p:spPr>
              <a:xfrm>
                <a:off x="8756164" y="4180587"/>
                <a:ext cx="3064361" cy="828676"/>
              </a:xfrm>
              <a:prstGeom prst="rect">
                <a:avLst/>
              </a:prstGeom>
              <a:noFill/>
            </p:spPr>
            <p:txBody>
              <a:bodyPr wrap="square" lIns="274320" tIns="36000" rIns="36000" bIns="36000" rtlCol="0" anchor="ctr">
                <a:noAutofit/>
              </a:bodyPr>
              <a:lstStyle/>
              <a:p>
                <a:pPr>
                  <a:buClr>
                    <a:schemeClr val="accent1"/>
                  </a:buClr>
                </a:pPr>
                <a:r>
                  <a:rPr lang="en-GB" altLang="ja-JP" dirty="0">
                    <a:latin typeface="Meiryo" panose="020B0604030504040204" pitchFamily="34" charset="-128"/>
                    <a:ea typeface="Meiryo" panose="020B0604030504040204" pitchFamily="34" charset="-128"/>
                  </a:rPr>
                  <a:t>Not well-suited for structured data</a:t>
                </a:r>
                <a:endParaRPr lang="ja-JP" altLang="en-US">
                  <a:latin typeface="Meiryo" panose="020B0604030504040204" pitchFamily="34" charset="-128"/>
                  <a:ea typeface="Meiryo" panose="020B0604030504040204" pitchFamily="34" charset="-128"/>
                </a:endParaRPr>
              </a:p>
            </p:txBody>
          </p:sp>
          <p:pic>
            <p:nvPicPr>
              <p:cNvPr id="22" name="Graphic 21" descr="Thumbs Down with solid fill">
                <a:extLst>
                  <a:ext uri="{FF2B5EF4-FFF2-40B4-BE49-F238E27FC236}">
                    <a16:creationId xmlns:a16="http://schemas.microsoft.com/office/drawing/2014/main" id="{86150D88-76B9-1759-34D4-27C31546C77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840537" y="4026880"/>
                <a:ext cx="1136090" cy="1136090"/>
              </a:xfrm>
              <a:prstGeom prst="rect">
                <a:avLst/>
              </a:prstGeom>
            </p:spPr>
          </p:pic>
        </p:grpSp>
      </p:grpSp>
      <p:sp>
        <p:nvSpPr>
          <p:cNvPr id="43" name="Rectangle 42">
            <a:extLst>
              <a:ext uri="{FF2B5EF4-FFF2-40B4-BE49-F238E27FC236}">
                <a16:creationId xmlns:a16="http://schemas.microsoft.com/office/drawing/2014/main" id="{5BD96FEC-A592-4B78-3711-2429D1550204}"/>
              </a:ext>
            </a:extLst>
          </p:cNvPr>
          <p:cNvSpPr/>
          <p:nvPr/>
        </p:nvSpPr>
        <p:spPr>
          <a:xfrm>
            <a:off x="371475" y="6189549"/>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r>
              <a:rPr lang="en-GB" sz="1000" b="0" i="0" u="sng" dirty="0">
                <a:solidFill>
                  <a:schemeClr val="tx1">
                    <a:lumMod val="20000"/>
                    <a:lumOff val="80000"/>
                  </a:schemeClr>
                </a:solidFill>
                <a:effectLst/>
                <a:latin typeface="Lucida Grande" panose="020B0600040502020204" pitchFamily="34" charset="0"/>
                <a:hlinkClick r:id="rId21">
                  <a:extLst>
                    <a:ext uri="{A12FA001-AC4F-418D-AE19-62706E023703}">
                      <ahyp:hlinkClr xmlns:ahyp="http://schemas.microsoft.com/office/drawing/2018/hyperlinkcolor" val="tx"/>
                    </a:ext>
                  </a:extLst>
                </a:hlinkClick>
              </a:rPr>
              <a:t>arXiv:1406.2661</a:t>
            </a:r>
            <a:endParaRPr kumimoji="1" lang="en-US" sz="1000" dirty="0">
              <a:solidFill>
                <a:schemeClr val="tx1">
                  <a:lumMod val="20000"/>
                  <a:lumOff val="8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847903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D1B22-4B56-6D96-F85D-3E389BCC635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3B440D8-9C1C-BECB-A2E6-DB93D344B1E4}"/>
              </a:ext>
            </a:extLst>
          </p:cNvPr>
          <p:cNvSpPr>
            <a:spLocks noGrp="1"/>
          </p:cNvSpPr>
          <p:nvPr>
            <p:ph type="title"/>
          </p:nvPr>
        </p:nvSpPr>
        <p:spPr>
          <a:xfrm>
            <a:off x="371475" y="372382"/>
            <a:ext cx="11449050" cy="414335"/>
          </a:xfrm>
        </p:spPr>
        <p:txBody>
          <a:bodyPr/>
          <a:lstStyle/>
          <a:p>
            <a:r>
              <a:rPr kumimoji="1" lang="en-US" altLang="ja-JP" dirty="0"/>
              <a:t>Previous research (</a:t>
            </a:r>
            <a:r>
              <a:rPr lang="en-GB" dirty="0"/>
              <a:t>I am expanding his research</a:t>
            </a:r>
            <a:r>
              <a:rPr kumimoji="1" lang="en-US" altLang="ja-JP" dirty="0"/>
              <a:t>)</a:t>
            </a:r>
            <a:endParaRPr kumimoji="1" lang="ja-JP" altLang="en-US"/>
          </a:p>
        </p:txBody>
      </p:sp>
      <p:sp>
        <p:nvSpPr>
          <p:cNvPr id="6" name="テキスト ボックス 5">
            <a:extLst>
              <a:ext uri="{FF2B5EF4-FFF2-40B4-BE49-F238E27FC236}">
                <a16:creationId xmlns:a16="http://schemas.microsoft.com/office/drawing/2014/main" id="{E8F68CD4-3181-672C-4C05-EBF0C260D631}"/>
              </a:ext>
            </a:extLst>
          </p:cNvPr>
          <p:cNvSpPr txBox="1"/>
          <p:nvPr/>
        </p:nvSpPr>
        <p:spPr>
          <a:xfrm>
            <a:off x="371477" y="1160463"/>
            <a:ext cx="5486400" cy="828675"/>
          </a:xfrm>
          <a:prstGeom prst="rect">
            <a:avLst/>
          </a:prstGeom>
          <a:noFill/>
        </p:spPr>
        <p:txBody>
          <a:bodyPr wrap="none" lIns="731520" tIns="36000" rIns="36000" bIns="36000" rtlCol="0" anchor="b">
            <a:noAutofit/>
          </a:bodyPr>
          <a:lstStyle/>
          <a:p>
            <a:pPr>
              <a:buClr>
                <a:schemeClr val="accent1"/>
              </a:buClr>
            </a:pPr>
            <a:r>
              <a:rPr kumimoji="1" lang="en-US" altLang="ja-JP" dirty="0">
                <a:solidFill>
                  <a:schemeClr val="accent1"/>
                </a:solidFill>
                <a:latin typeface="Meiryo" panose="020B0604030504040204" pitchFamily="34" charset="-128"/>
                <a:ea typeface="Meiryo" panose="020B0604030504040204" pitchFamily="34" charset="-128"/>
              </a:rPr>
              <a:t>What he did</a:t>
            </a:r>
            <a:endParaRPr kumimoji="1" lang="ja-JP" altLang="en-US">
              <a:solidFill>
                <a:schemeClr val="accent1"/>
              </a:solidFill>
              <a:latin typeface="Meiryo" panose="020B0604030504040204" pitchFamily="34" charset="-128"/>
              <a:ea typeface="Meiryo" panose="020B0604030504040204" pitchFamily="34" charset="-128"/>
            </a:endParaRPr>
          </a:p>
        </p:txBody>
      </p:sp>
      <p:cxnSp>
        <p:nvCxnSpPr>
          <p:cNvPr id="7" name="直線コネクタ 6">
            <a:extLst>
              <a:ext uri="{FF2B5EF4-FFF2-40B4-BE49-F238E27FC236}">
                <a16:creationId xmlns:a16="http://schemas.microsoft.com/office/drawing/2014/main" id="{19C37D56-FB5F-E4C0-8E44-5E841D650EC6}"/>
              </a:ext>
            </a:extLst>
          </p:cNvPr>
          <p:cNvCxnSpPr>
            <a:cxnSpLocks/>
          </p:cNvCxnSpPr>
          <p:nvPr/>
        </p:nvCxnSpPr>
        <p:spPr>
          <a:xfrm>
            <a:off x="371478" y="1989138"/>
            <a:ext cx="5626615"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3868950D-FEB0-1188-7AC2-CDBD4E98E52D}"/>
              </a:ext>
            </a:extLst>
          </p:cNvPr>
          <p:cNvCxnSpPr>
            <a:cxnSpLocks/>
          </p:cNvCxnSpPr>
          <p:nvPr/>
        </p:nvCxnSpPr>
        <p:spPr>
          <a:xfrm>
            <a:off x="6193913" y="1989138"/>
            <a:ext cx="5626615"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55" name="グラフィックス 9" descr="Badge Tick1 outline">
            <a:extLst>
              <a:ext uri="{FF2B5EF4-FFF2-40B4-BE49-F238E27FC236}">
                <a16:creationId xmlns:a16="http://schemas.microsoft.com/office/drawing/2014/main" id="{2C73E5F5-D638-E2AC-15EE-36D15BFA8E0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71477" y="1269138"/>
            <a:ext cx="720000" cy="720000"/>
          </a:xfrm>
          <a:prstGeom prst="rect">
            <a:avLst/>
          </a:prstGeom>
        </p:spPr>
      </p:pic>
      <p:sp>
        <p:nvSpPr>
          <p:cNvPr id="59" name="テキスト ボックス 5">
            <a:extLst>
              <a:ext uri="{FF2B5EF4-FFF2-40B4-BE49-F238E27FC236}">
                <a16:creationId xmlns:a16="http://schemas.microsoft.com/office/drawing/2014/main" id="{457B4678-E704-2A80-04CF-6091F015B37D}"/>
              </a:ext>
            </a:extLst>
          </p:cNvPr>
          <p:cNvSpPr txBox="1"/>
          <p:nvPr/>
        </p:nvSpPr>
        <p:spPr>
          <a:xfrm>
            <a:off x="6114342" y="1160463"/>
            <a:ext cx="5706183" cy="828675"/>
          </a:xfrm>
          <a:prstGeom prst="rect">
            <a:avLst/>
          </a:prstGeom>
          <a:noFill/>
        </p:spPr>
        <p:txBody>
          <a:bodyPr wrap="none" lIns="731520" tIns="36000" rIns="36000" bIns="36000" rtlCol="0" anchor="b">
            <a:noAutofit/>
          </a:bodyPr>
          <a:lstStyle>
            <a:defPPr>
              <a:defRPr lang="ja-JP"/>
            </a:defPPr>
            <a:lvl1pPr>
              <a:buClr>
                <a:schemeClr val="accent1"/>
              </a:buClr>
              <a:defRPr>
                <a:solidFill>
                  <a:schemeClr val="accent1"/>
                </a:solidFill>
                <a:latin typeface="Trebuchet MS" panose="020B0703020202090204" pitchFamily="34" charset="0"/>
                <a:ea typeface="Meiryo" panose="020B0604030504040204" pitchFamily="34" charset="-128"/>
              </a:defRPr>
            </a:lvl1pPr>
          </a:lstStyle>
          <a:p>
            <a:r>
              <a:rPr lang="en-US" altLang="ja-JP">
                <a:latin typeface="Meiryo" panose="020B0604030504040204" pitchFamily="34" charset="-128"/>
              </a:rPr>
              <a:t>Limitation</a:t>
            </a:r>
            <a:endParaRPr lang="ja-JP" altLang="en-US">
              <a:latin typeface="Meiryo" panose="020B0604030504040204" pitchFamily="34" charset="-128"/>
            </a:endParaRPr>
          </a:p>
        </p:txBody>
      </p:sp>
      <p:pic>
        <p:nvPicPr>
          <p:cNvPr id="58" name="グラフィックス 9" descr="Warning outline">
            <a:extLst>
              <a:ext uri="{FF2B5EF4-FFF2-40B4-BE49-F238E27FC236}">
                <a16:creationId xmlns:a16="http://schemas.microsoft.com/office/drawing/2014/main" id="{B542FFD2-75F9-A1BB-1F73-38BCE49719B5}"/>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114342" y="1269138"/>
            <a:ext cx="720000" cy="720000"/>
          </a:xfrm>
          <a:prstGeom prst="rect">
            <a:avLst/>
          </a:prstGeom>
        </p:spPr>
      </p:pic>
      <p:sp>
        <p:nvSpPr>
          <p:cNvPr id="3" name="タイトル 1">
            <a:extLst>
              <a:ext uri="{FF2B5EF4-FFF2-40B4-BE49-F238E27FC236}">
                <a16:creationId xmlns:a16="http://schemas.microsoft.com/office/drawing/2014/main" id="{B246D933-24DF-0B1A-82F8-5D535BAB723C}"/>
              </a:ext>
            </a:extLst>
          </p:cNvPr>
          <p:cNvSpPr txBox="1">
            <a:spLocks/>
          </p:cNvSpPr>
          <p:nvPr/>
        </p:nvSpPr>
        <p:spPr>
          <a:xfrm>
            <a:off x="371475" y="5172964"/>
            <a:ext cx="5626615" cy="956374"/>
          </a:xfrm>
          <a:prstGeom prst="rect">
            <a:avLst/>
          </a:prstGeom>
        </p:spPr>
        <p:txBody>
          <a:bodyPr vert="horz" wrap="square" lIns="36000" tIns="36000" rIns="36000" bIns="36000" rtlCol="0" anchor="t">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pPr marL="285750" indent="-285750">
              <a:buClr>
                <a:schemeClr val="accent1"/>
              </a:buClr>
              <a:buFont typeface="Arial" panose="020B0604020202020204" pitchFamily="34" charset="0"/>
              <a:buChar char="•"/>
            </a:pPr>
            <a:r>
              <a:rPr lang="en-US" altLang="ja-JP" sz="1600" dirty="0">
                <a:solidFill>
                  <a:schemeClr val="tx1">
                    <a:lumMod val="75000"/>
                  </a:schemeClr>
                </a:solidFill>
                <a:latin typeface="Meiryo" panose="020B0604030504040204" pitchFamily="34" charset="-128"/>
              </a:rPr>
              <a:t>I used this dataset to generate synthetic data</a:t>
            </a:r>
          </a:p>
          <a:p>
            <a:pPr marL="285750" indent="-285750">
              <a:buClr>
                <a:schemeClr val="accent1"/>
              </a:buClr>
              <a:buFont typeface="Arial" panose="020B0604020202020204" pitchFamily="34" charset="0"/>
              <a:buChar char="•"/>
            </a:pPr>
            <a:r>
              <a:rPr lang="en-US" altLang="ja-JP" sz="1600" dirty="0">
                <a:solidFill>
                  <a:schemeClr val="tx1">
                    <a:lumMod val="75000"/>
                  </a:schemeClr>
                </a:solidFill>
                <a:latin typeface="Meiryo" panose="020B0604030504040204" pitchFamily="34" charset="-128"/>
              </a:rPr>
              <a:t>I will use this model to evaluate the generated data</a:t>
            </a:r>
            <a:endParaRPr lang="ja-JP" altLang="en-US" sz="1600">
              <a:solidFill>
                <a:schemeClr val="tx1">
                  <a:lumMod val="75000"/>
                </a:schemeClr>
              </a:solidFill>
              <a:latin typeface="Meiryo" panose="020B0604030504040204" pitchFamily="34" charset="-128"/>
            </a:endParaRPr>
          </a:p>
        </p:txBody>
      </p:sp>
      <p:grpSp>
        <p:nvGrpSpPr>
          <p:cNvPr id="5" name="Group 4">
            <a:extLst>
              <a:ext uri="{FF2B5EF4-FFF2-40B4-BE49-F238E27FC236}">
                <a16:creationId xmlns:a16="http://schemas.microsoft.com/office/drawing/2014/main" id="{526C2F06-3266-0302-1245-A8F73AF58A93}"/>
              </a:ext>
            </a:extLst>
          </p:cNvPr>
          <p:cNvGrpSpPr/>
          <p:nvPr/>
        </p:nvGrpSpPr>
        <p:grpSpPr>
          <a:xfrm>
            <a:off x="513398" y="4720277"/>
            <a:ext cx="5440680" cy="360000"/>
            <a:chOff x="469432" y="4720277"/>
            <a:chExt cx="5440680" cy="360000"/>
          </a:xfrm>
        </p:grpSpPr>
        <p:cxnSp>
          <p:nvCxnSpPr>
            <p:cNvPr id="8" name="直線コネクタ 125">
              <a:extLst>
                <a:ext uri="{FF2B5EF4-FFF2-40B4-BE49-F238E27FC236}">
                  <a16:creationId xmlns:a16="http://schemas.microsoft.com/office/drawing/2014/main" id="{7A898AE1-C7BD-6297-A7A1-CABD1C7D4E62}"/>
                </a:ext>
              </a:extLst>
            </p:cNvPr>
            <p:cNvCxnSpPr>
              <a:cxnSpLocks/>
            </p:cNvCxnSpPr>
            <p:nvPr/>
          </p:nvCxnSpPr>
          <p:spPr>
            <a:xfrm>
              <a:off x="469432" y="4900277"/>
              <a:ext cx="5440680"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 name="グループ化 33">
              <a:extLst>
                <a:ext uri="{FF2B5EF4-FFF2-40B4-BE49-F238E27FC236}">
                  <a16:creationId xmlns:a16="http://schemas.microsoft.com/office/drawing/2014/main" id="{EA5239D9-CF64-2FAC-D501-8E4607DC9CE7}"/>
                </a:ext>
              </a:extLst>
            </p:cNvPr>
            <p:cNvGrpSpPr/>
            <p:nvPr/>
          </p:nvGrpSpPr>
          <p:grpSpPr>
            <a:xfrm rot="5400000">
              <a:off x="3009773" y="4719790"/>
              <a:ext cx="360000" cy="360974"/>
              <a:chOff x="4481975" y="4551664"/>
              <a:chExt cx="360000" cy="360974"/>
            </a:xfrm>
          </p:grpSpPr>
          <p:sp>
            <p:nvSpPr>
              <p:cNvPr id="10" name="円/楕円 126">
                <a:extLst>
                  <a:ext uri="{FF2B5EF4-FFF2-40B4-BE49-F238E27FC236}">
                    <a16:creationId xmlns:a16="http://schemas.microsoft.com/office/drawing/2014/main" id="{A22B707A-5F99-DAE6-BDF8-E315EAD75ABD}"/>
                  </a:ext>
                </a:extLst>
              </p:cNvPr>
              <p:cNvSpPr>
                <a:spLocks noChangeAspect="1"/>
              </p:cNvSpPr>
              <p:nvPr/>
            </p:nvSpPr>
            <p:spPr>
              <a:xfrm rot="16200000">
                <a:off x="4481975" y="4552638"/>
                <a:ext cx="360000"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pic>
            <p:nvPicPr>
              <p:cNvPr id="13" name="グラフィックス 130" descr="キャレットを下へ 枠線">
                <a:extLst>
                  <a:ext uri="{FF2B5EF4-FFF2-40B4-BE49-F238E27FC236}">
                    <a16:creationId xmlns:a16="http://schemas.microsoft.com/office/drawing/2014/main" id="{A4EF832C-BFBB-B576-012E-39EE52DA529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a:off x="4481975" y="4551664"/>
                <a:ext cx="356400" cy="356400"/>
              </a:xfrm>
              <a:prstGeom prst="rect">
                <a:avLst/>
              </a:prstGeom>
            </p:spPr>
          </p:pic>
        </p:grpSp>
      </p:grpSp>
      <p:grpSp>
        <p:nvGrpSpPr>
          <p:cNvPr id="14" name="Group 13">
            <a:extLst>
              <a:ext uri="{FF2B5EF4-FFF2-40B4-BE49-F238E27FC236}">
                <a16:creationId xmlns:a16="http://schemas.microsoft.com/office/drawing/2014/main" id="{265F08DD-2501-1C80-E7D0-D193D5487D82}"/>
              </a:ext>
            </a:extLst>
          </p:cNvPr>
          <p:cNvGrpSpPr/>
          <p:nvPr/>
        </p:nvGrpSpPr>
        <p:grpSpPr>
          <a:xfrm>
            <a:off x="6231084" y="4720277"/>
            <a:ext cx="5440680" cy="360000"/>
            <a:chOff x="469432" y="4720277"/>
            <a:chExt cx="5440680" cy="360000"/>
          </a:xfrm>
        </p:grpSpPr>
        <p:cxnSp>
          <p:nvCxnSpPr>
            <p:cNvPr id="16" name="直線コネクタ 125">
              <a:extLst>
                <a:ext uri="{FF2B5EF4-FFF2-40B4-BE49-F238E27FC236}">
                  <a16:creationId xmlns:a16="http://schemas.microsoft.com/office/drawing/2014/main" id="{AC288210-6406-42B9-E087-A2B421064BE4}"/>
                </a:ext>
              </a:extLst>
            </p:cNvPr>
            <p:cNvCxnSpPr>
              <a:cxnSpLocks/>
            </p:cNvCxnSpPr>
            <p:nvPr/>
          </p:nvCxnSpPr>
          <p:spPr>
            <a:xfrm>
              <a:off x="469432" y="4900277"/>
              <a:ext cx="5440680"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7" name="グループ化 33">
              <a:extLst>
                <a:ext uri="{FF2B5EF4-FFF2-40B4-BE49-F238E27FC236}">
                  <a16:creationId xmlns:a16="http://schemas.microsoft.com/office/drawing/2014/main" id="{BE33FCD7-1DB2-11A6-4C22-E637D0D4F0A6}"/>
                </a:ext>
              </a:extLst>
            </p:cNvPr>
            <p:cNvGrpSpPr/>
            <p:nvPr/>
          </p:nvGrpSpPr>
          <p:grpSpPr>
            <a:xfrm rot="5400000">
              <a:off x="3009773" y="4719790"/>
              <a:ext cx="360000" cy="360974"/>
              <a:chOff x="4481975" y="4551664"/>
              <a:chExt cx="360000" cy="360974"/>
            </a:xfrm>
          </p:grpSpPr>
          <p:sp>
            <p:nvSpPr>
              <p:cNvPr id="18" name="円/楕円 126">
                <a:extLst>
                  <a:ext uri="{FF2B5EF4-FFF2-40B4-BE49-F238E27FC236}">
                    <a16:creationId xmlns:a16="http://schemas.microsoft.com/office/drawing/2014/main" id="{2B1A2CE6-E799-3F26-525D-4C4BF9C1EA59}"/>
                  </a:ext>
                </a:extLst>
              </p:cNvPr>
              <p:cNvSpPr>
                <a:spLocks noChangeAspect="1"/>
              </p:cNvSpPr>
              <p:nvPr/>
            </p:nvSpPr>
            <p:spPr>
              <a:xfrm rot="16200000">
                <a:off x="4481975" y="4552638"/>
                <a:ext cx="360000"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pic>
            <p:nvPicPr>
              <p:cNvPr id="19" name="グラフィックス 130" descr="キャレットを下へ 枠線">
                <a:extLst>
                  <a:ext uri="{FF2B5EF4-FFF2-40B4-BE49-F238E27FC236}">
                    <a16:creationId xmlns:a16="http://schemas.microsoft.com/office/drawing/2014/main" id="{6BD8E5BD-B973-852C-A4C0-29BCD84349C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a:off x="4481975" y="4551664"/>
                <a:ext cx="356400" cy="356400"/>
              </a:xfrm>
              <a:prstGeom prst="rect">
                <a:avLst/>
              </a:prstGeom>
            </p:spPr>
          </p:pic>
        </p:grpSp>
      </p:grpSp>
      <p:grpSp>
        <p:nvGrpSpPr>
          <p:cNvPr id="28" name="Group 27">
            <a:extLst>
              <a:ext uri="{FF2B5EF4-FFF2-40B4-BE49-F238E27FC236}">
                <a16:creationId xmlns:a16="http://schemas.microsoft.com/office/drawing/2014/main" id="{C55A3331-10B1-64C5-F247-4F59FA3712D5}"/>
              </a:ext>
            </a:extLst>
          </p:cNvPr>
          <p:cNvGrpSpPr/>
          <p:nvPr/>
        </p:nvGrpSpPr>
        <p:grpSpPr>
          <a:xfrm>
            <a:off x="513398" y="3505098"/>
            <a:ext cx="5471272" cy="914400"/>
            <a:chOff x="513398" y="3422888"/>
            <a:chExt cx="5471272" cy="914400"/>
          </a:xfrm>
        </p:grpSpPr>
        <p:sp>
          <p:nvSpPr>
            <p:cNvPr id="21" name="正方形/長方形 48">
              <a:extLst>
                <a:ext uri="{FF2B5EF4-FFF2-40B4-BE49-F238E27FC236}">
                  <a16:creationId xmlns:a16="http://schemas.microsoft.com/office/drawing/2014/main" id="{F9094B09-C339-E2E6-6C70-90D54C6C3315}"/>
                </a:ext>
              </a:extLst>
            </p:cNvPr>
            <p:cNvSpPr/>
            <p:nvPr/>
          </p:nvSpPr>
          <p:spPr>
            <a:xfrm>
              <a:off x="967109" y="3422888"/>
              <a:ext cx="5017561" cy="914400"/>
            </a:xfrm>
            <a:prstGeom prst="rect">
              <a:avLst/>
            </a:prstGeom>
            <a:solidFill>
              <a:srgbClr val="FFFFFF">
                <a:lumMod val="95000"/>
              </a:srgbClr>
            </a:solidFill>
            <a:ln w="12700" cap="flat" cmpd="sng" algn="ctr">
              <a:noFill/>
              <a:prstDash val="solid"/>
              <a:miter lim="800000"/>
            </a:ln>
            <a:effectLst/>
          </p:spPr>
          <p:txBody>
            <a:bodyPr lIns="640080" tIns="91440" rIns="91440" bIns="0" rtlCol="0" anchor="t"/>
            <a:lstStyle/>
            <a:p>
              <a:pPr algn="l">
                <a:buClr>
                  <a:schemeClr val="accent1"/>
                </a:buClr>
              </a:pPr>
              <a:r>
                <a:rPr kumimoji="1" lang="en-US" altLang="ja-JP" dirty="0">
                  <a:solidFill>
                    <a:schemeClr val="accent1"/>
                  </a:solidFill>
                  <a:latin typeface="Meiryo" panose="020B0604030504040204" pitchFamily="34" charset="-128"/>
                  <a:ea typeface="Meiryo" panose="020B0604030504040204" pitchFamily="34" charset="-128"/>
                </a:rPr>
                <a:t>Built a model to classify BLE</a:t>
              </a:r>
            </a:p>
            <a:p>
              <a:pPr algn="l">
                <a:buClr>
                  <a:schemeClr val="accent1"/>
                </a:buClr>
              </a:pPr>
              <a:r>
                <a:rPr lang="en-US" altLang="ja-JP" sz="1400" dirty="0">
                  <a:solidFill>
                    <a:schemeClr val="tx1">
                      <a:lumMod val="75000"/>
                    </a:schemeClr>
                  </a:solidFill>
                  <a:latin typeface="Meiryo" panose="020B0604030504040204" pitchFamily="34" charset="-128"/>
                  <a:ea typeface="Meiryo" panose="020B0604030504040204" pitchFamily="34" charset="-128"/>
                </a:rPr>
                <a:t>A machine-learning model to classify BLE trackers was created.</a:t>
              </a:r>
              <a:endParaRPr lang="ja-JP" altLang="en-US" sz="1400" dirty="0">
                <a:solidFill>
                  <a:schemeClr val="tx1">
                    <a:lumMod val="75000"/>
                  </a:schemeClr>
                </a:solidFill>
                <a:latin typeface="Meiryo" panose="020B0604030504040204" pitchFamily="34" charset="-128"/>
                <a:ea typeface="Meiryo" panose="020B0604030504040204" pitchFamily="34" charset="-128"/>
              </a:endParaRPr>
            </a:p>
          </p:txBody>
        </p:sp>
        <p:grpSp>
          <p:nvGrpSpPr>
            <p:cNvPr id="22" name="グループ化 23">
              <a:extLst>
                <a:ext uri="{FF2B5EF4-FFF2-40B4-BE49-F238E27FC236}">
                  <a16:creationId xmlns:a16="http://schemas.microsoft.com/office/drawing/2014/main" id="{8D9602D9-9D65-C1D0-F700-59DE7E747AC6}"/>
                </a:ext>
              </a:extLst>
            </p:cNvPr>
            <p:cNvGrpSpPr>
              <a:grpSpLocks noChangeAspect="1"/>
            </p:cNvGrpSpPr>
            <p:nvPr/>
          </p:nvGrpSpPr>
          <p:grpSpPr>
            <a:xfrm>
              <a:off x="513398" y="3422888"/>
              <a:ext cx="914400" cy="914400"/>
              <a:chOff x="2650454" y="3608624"/>
              <a:chExt cx="1563550" cy="1563550"/>
            </a:xfrm>
          </p:grpSpPr>
          <p:sp>
            <p:nvSpPr>
              <p:cNvPr id="23" name="円/楕円 42">
                <a:extLst>
                  <a:ext uri="{FF2B5EF4-FFF2-40B4-BE49-F238E27FC236}">
                    <a16:creationId xmlns:a16="http://schemas.microsoft.com/office/drawing/2014/main" id="{95981A7A-A947-8BCE-154D-93AB7AE4B2E8}"/>
                  </a:ext>
                </a:extLst>
              </p:cNvPr>
              <p:cNvSpPr/>
              <p:nvPr/>
            </p:nvSpPr>
            <p:spPr>
              <a:xfrm>
                <a:off x="2650454" y="3608624"/>
                <a:ext cx="1563550" cy="156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noProof="0" dirty="0">
                  <a:ln>
                    <a:noFill/>
                  </a:ln>
                  <a:solidFill>
                    <a:prstClr val="white"/>
                  </a:solidFill>
                  <a:effectLst/>
                  <a:uLnTx/>
                  <a:uFillTx/>
                  <a:latin typeface="Meiryo" panose="020B0604030504040204" pitchFamily="34" charset="-128"/>
                  <a:ea typeface="Meiryo" panose="020B0604030504040204" pitchFamily="34" charset="-128"/>
                </a:endParaRPr>
              </a:p>
            </p:txBody>
          </p:sp>
          <p:pic>
            <p:nvPicPr>
              <p:cNvPr id="24" name="グラフィックス 22" descr="Robot with solid fill">
                <a:extLst>
                  <a:ext uri="{FF2B5EF4-FFF2-40B4-BE49-F238E27FC236}">
                    <a16:creationId xmlns:a16="http://schemas.microsoft.com/office/drawing/2014/main" id="{DF85D9C9-0086-59F9-0362-DA3B0472E3D6}"/>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2949844" y="3908014"/>
                <a:ext cx="964772" cy="964772"/>
              </a:xfrm>
              <a:prstGeom prst="rect">
                <a:avLst/>
              </a:prstGeom>
            </p:spPr>
          </p:pic>
        </p:grpSp>
      </p:grpSp>
      <p:grpSp>
        <p:nvGrpSpPr>
          <p:cNvPr id="29" name="Group 28">
            <a:extLst>
              <a:ext uri="{FF2B5EF4-FFF2-40B4-BE49-F238E27FC236}">
                <a16:creationId xmlns:a16="http://schemas.microsoft.com/office/drawing/2014/main" id="{9EC27238-B760-86FC-FC93-F7120BA857B7}"/>
              </a:ext>
            </a:extLst>
          </p:cNvPr>
          <p:cNvGrpSpPr/>
          <p:nvPr/>
        </p:nvGrpSpPr>
        <p:grpSpPr>
          <a:xfrm>
            <a:off x="513398" y="2289918"/>
            <a:ext cx="5471272" cy="914400"/>
            <a:chOff x="513398" y="2410896"/>
            <a:chExt cx="5471272" cy="914400"/>
          </a:xfrm>
        </p:grpSpPr>
        <p:sp>
          <p:nvSpPr>
            <p:cNvPr id="20" name="正方形/長方形 48">
              <a:extLst>
                <a:ext uri="{FF2B5EF4-FFF2-40B4-BE49-F238E27FC236}">
                  <a16:creationId xmlns:a16="http://schemas.microsoft.com/office/drawing/2014/main" id="{DB4C0101-0177-5294-086F-3B2EFF5860A6}"/>
                </a:ext>
              </a:extLst>
            </p:cNvPr>
            <p:cNvSpPr/>
            <p:nvPr/>
          </p:nvSpPr>
          <p:spPr>
            <a:xfrm>
              <a:off x="967109" y="2410896"/>
              <a:ext cx="5017561" cy="914400"/>
            </a:xfrm>
            <a:prstGeom prst="rect">
              <a:avLst/>
            </a:prstGeom>
            <a:solidFill>
              <a:srgbClr val="FFFFFF">
                <a:lumMod val="95000"/>
              </a:srgbClr>
            </a:solidFill>
            <a:ln w="12700" cap="flat" cmpd="sng" algn="ctr">
              <a:noFill/>
              <a:prstDash val="solid"/>
              <a:miter lim="800000"/>
            </a:ln>
            <a:effectLst/>
          </p:spPr>
          <p:txBody>
            <a:bodyPr lIns="640080" tIns="91440" rIns="91440" bIns="0" rtlCol="0" anchor="t"/>
            <a:lstStyle/>
            <a:p>
              <a:pPr algn="l">
                <a:buClr>
                  <a:schemeClr val="accent1"/>
                </a:buClr>
              </a:pPr>
              <a:r>
                <a:rPr lang="en-US" altLang="ja-JP" dirty="0">
                  <a:solidFill>
                    <a:schemeClr val="accent1"/>
                  </a:solidFill>
                  <a:latin typeface="Meiryo" panose="020B0604030504040204" pitchFamily="34" charset="-128"/>
                  <a:ea typeface="Meiryo" panose="020B0604030504040204" pitchFamily="34" charset="-128"/>
                </a:rPr>
                <a:t>Created a database of BLE</a:t>
              </a:r>
            </a:p>
            <a:p>
              <a:pPr algn="l">
                <a:buClr>
                  <a:schemeClr val="accent1"/>
                </a:buClr>
              </a:pPr>
              <a:r>
                <a:rPr lang="en-US" altLang="ja-JP" sz="1400" dirty="0">
                  <a:solidFill>
                    <a:schemeClr val="tx1">
                      <a:lumMod val="75000"/>
                    </a:schemeClr>
                  </a:solidFill>
                  <a:latin typeface="Meiryo" panose="020B0604030504040204" pitchFamily="34" charset="-128"/>
                  <a:ea typeface="Meiryo" panose="020B0604030504040204" pitchFamily="34" charset="-128"/>
                </a:rPr>
                <a:t>30 million packets of data were collected from a wide variety of devices</a:t>
              </a:r>
              <a:endParaRPr lang="ja-JP" altLang="en-US" sz="1400" dirty="0">
                <a:solidFill>
                  <a:schemeClr val="tx1">
                    <a:lumMod val="75000"/>
                  </a:schemeClr>
                </a:solidFill>
                <a:latin typeface="Meiryo" panose="020B0604030504040204" pitchFamily="34" charset="-128"/>
                <a:ea typeface="Meiryo" panose="020B0604030504040204" pitchFamily="34" charset="-128"/>
              </a:endParaRPr>
            </a:p>
          </p:txBody>
        </p:sp>
        <p:grpSp>
          <p:nvGrpSpPr>
            <p:cNvPr id="25" name="グループ化 23">
              <a:extLst>
                <a:ext uri="{FF2B5EF4-FFF2-40B4-BE49-F238E27FC236}">
                  <a16:creationId xmlns:a16="http://schemas.microsoft.com/office/drawing/2014/main" id="{37DCDDD6-2CEB-567F-5877-0B4D8B2C1BAF}"/>
                </a:ext>
              </a:extLst>
            </p:cNvPr>
            <p:cNvGrpSpPr>
              <a:grpSpLocks noChangeAspect="1"/>
            </p:cNvGrpSpPr>
            <p:nvPr/>
          </p:nvGrpSpPr>
          <p:grpSpPr>
            <a:xfrm>
              <a:off x="513398" y="2410896"/>
              <a:ext cx="914400" cy="914400"/>
              <a:chOff x="2650454" y="3608624"/>
              <a:chExt cx="1563550" cy="1563550"/>
            </a:xfrm>
          </p:grpSpPr>
          <p:sp>
            <p:nvSpPr>
              <p:cNvPr id="26" name="円/楕円 42">
                <a:extLst>
                  <a:ext uri="{FF2B5EF4-FFF2-40B4-BE49-F238E27FC236}">
                    <a16:creationId xmlns:a16="http://schemas.microsoft.com/office/drawing/2014/main" id="{F4A9FE83-8169-DA56-3647-3B184C77F937}"/>
                  </a:ext>
                </a:extLst>
              </p:cNvPr>
              <p:cNvSpPr/>
              <p:nvPr/>
            </p:nvSpPr>
            <p:spPr>
              <a:xfrm>
                <a:off x="2650454" y="3608624"/>
                <a:ext cx="1563550" cy="156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noProof="0" dirty="0">
                  <a:ln>
                    <a:noFill/>
                  </a:ln>
                  <a:solidFill>
                    <a:prstClr val="white"/>
                  </a:solidFill>
                  <a:effectLst/>
                  <a:uLnTx/>
                  <a:uFillTx/>
                  <a:latin typeface="Meiryo" panose="020B0604030504040204" pitchFamily="34" charset="-128"/>
                  <a:ea typeface="Meiryo" panose="020B0604030504040204" pitchFamily="34" charset="-128"/>
                </a:endParaRPr>
              </a:p>
            </p:txBody>
          </p:sp>
          <p:pic>
            <p:nvPicPr>
              <p:cNvPr id="27" name="グラフィックス 22" descr="Database with solid fill">
                <a:extLst>
                  <a:ext uri="{FF2B5EF4-FFF2-40B4-BE49-F238E27FC236}">
                    <a16:creationId xmlns:a16="http://schemas.microsoft.com/office/drawing/2014/main" id="{F9A3BFF9-993B-A2A8-6D5C-A4E775DCED41}"/>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2949844" y="3878907"/>
                <a:ext cx="964772" cy="964772"/>
              </a:xfrm>
              <a:prstGeom prst="rect">
                <a:avLst/>
              </a:prstGeom>
            </p:spPr>
          </p:pic>
        </p:grpSp>
      </p:grpSp>
      <p:grpSp>
        <p:nvGrpSpPr>
          <p:cNvPr id="54" name="Group 53">
            <a:extLst>
              <a:ext uri="{FF2B5EF4-FFF2-40B4-BE49-F238E27FC236}">
                <a16:creationId xmlns:a16="http://schemas.microsoft.com/office/drawing/2014/main" id="{DEF74851-DE8A-49B2-73E9-15834878FA2E}"/>
              </a:ext>
            </a:extLst>
          </p:cNvPr>
          <p:cNvGrpSpPr/>
          <p:nvPr/>
        </p:nvGrpSpPr>
        <p:grpSpPr>
          <a:xfrm>
            <a:off x="6231798" y="2572371"/>
            <a:ext cx="5471270" cy="1564672"/>
            <a:chOff x="6231798" y="2572371"/>
            <a:chExt cx="5471270" cy="1564672"/>
          </a:xfrm>
        </p:grpSpPr>
        <p:grpSp>
          <p:nvGrpSpPr>
            <p:cNvPr id="48" name="Group 47">
              <a:extLst>
                <a:ext uri="{FF2B5EF4-FFF2-40B4-BE49-F238E27FC236}">
                  <a16:creationId xmlns:a16="http://schemas.microsoft.com/office/drawing/2014/main" id="{85FE2A47-BCC9-CE9B-6A49-5CA625D674BC}"/>
                </a:ext>
              </a:extLst>
            </p:cNvPr>
            <p:cNvGrpSpPr/>
            <p:nvPr/>
          </p:nvGrpSpPr>
          <p:grpSpPr>
            <a:xfrm>
              <a:off x="7901141" y="2663758"/>
              <a:ext cx="2132584" cy="1381899"/>
              <a:chOff x="7901142" y="2951844"/>
              <a:chExt cx="2132584" cy="1381899"/>
            </a:xfrm>
          </p:grpSpPr>
          <p:grpSp>
            <p:nvGrpSpPr>
              <p:cNvPr id="40" name="Group 39">
                <a:extLst>
                  <a:ext uri="{FF2B5EF4-FFF2-40B4-BE49-F238E27FC236}">
                    <a16:creationId xmlns:a16="http://schemas.microsoft.com/office/drawing/2014/main" id="{7E7A2DE2-166B-F2D0-2A71-66E51B377167}"/>
                  </a:ext>
                </a:extLst>
              </p:cNvPr>
              <p:cNvGrpSpPr/>
              <p:nvPr/>
            </p:nvGrpSpPr>
            <p:grpSpPr>
              <a:xfrm>
                <a:off x="8285489" y="2951844"/>
                <a:ext cx="1381899" cy="1381899"/>
                <a:chOff x="5616334" y="2061056"/>
                <a:chExt cx="972000" cy="972000"/>
              </a:xfrm>
            </p:grpSpPr>
            <p:sp>
              <p:nvSpPr>
                <p:cNvPr id="44" name="円/楕円 42">
                  <a:extLst>
                    <a:ext uri="{FF2B5EF4-FFF2-40B4-BE49-F238E27FC236}">
                      <a16:creationId xmlns:a16="http://schemas.microsoft.com/office/drawing/2014/main" id="{3BF05F82-D03B-D795-74FE-2FBFFB1FA975}"/>
                    </a:ext>
                  </a:extLst>
                </p:cNvPr>
                <p:cNvSpPr/>
                <p:nvPr/>
              </p:nvSpPr>
              <p:spPr>
                <a:xfrm>
                  <a:off x="5616334" y="2061056"/>
                  <a:ext cx="972000" cy="972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288000"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noProof="0" dirty="0">
                      <a:ln>
                        <a:noFill/>
                      </a:ln>
                      <a:solidFill>
                        <a:prstClr val="white"/>
                      </a:solidFill>
                      <a:effectLst/>
                      <a:uLnTx/>
                      <a:uFillTx/>
                      <a:latin typeface="Meiryo" panose="020B0604030504040204" pitchFamily="34" charset="-128"/>
                      <a:ea typeface="Meiryo" panose="020B0604030504040204" pitchFamily="34" charset="-128"/>
                    </a:rPr>
                    <a:t>Accuracy</a:t>
                  </a:r>
                  <a:endParaRPr kumimoji="1" lang="ja-JP" altLang="en-US" sz="1400" b="0" i="0" u="none" strike="noStrike" kern="1200" cap="none" spc="0" normalizeH="0" noProof="0" dirty="0">
                    <a:ln>
                      <a:noFill/>
                    </a:ln>
                    <a:solidFill>
                      <a:prstClr val="white"/>
                    </a:solidFill>
                    <a:effectLst/>
                    <a:uLnTx/>
                    <a:uFillTx/>
                    <a:latin typeface="Meiryo" panose="020B0604030504040204" pitchFamily="34" charset="-128"/>
                    <a:ea typeface="Meiryo" panose="020B0604030504040204" pitchFamily="34" charset="-128"/>
                  </a:endParaRPr>
                </a:p>
              </p:txBody>
            </p:sp>
            <p:pic>
              <p:nvPicPr>
                <p:cNvPr id="45" name="グラフィックス 22" descr="Scales of justice with solid fill">
                  <a:extLst>
                    <a:ext uri="{FF2B5EF4-FFF2-40B4-BE49-F238E27FC236}">
                      <a16:creationId xmlns:a16="http://schemas.microsoft.com/office/drawing/2014/main" id="{0E43D724-F6B7-4BC1-1398-D6931F620CA4}"/>
                    </a:ext>
                  </a:extLst>
                </p:cNvPr>
                <p:cNvPicPr>
                  <a:picLocks noChangeAspect="1"/>
                </p:cNvPicPr>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rcRect/>
                <a:stretch/>
              </p:blipFill>
              <p:spPr>
                <a:xfrm>
                  <a:off x="5832334" y="2134161"/>
                  <a:ext cx="540000" cy="540000"/>
                </a:xfrm>
                <a:prstGeom prst="rect">
                  <a:avLst/>
                </a:prstGeom>
              </p:spPr>
            </p:pic>
          </p:grpSp>
          <p:sp>
            <p:nvSpPr>
              <p:cNvPr id="42" name="AutoShape 2">
                <a:extLst>
                  <a:ext uri="{FF2B5EF4-FFF2-40B4-BE49-F238E27FC236}">
                    <a16:creationId xmlns:a16="http://schemas.microsoft.com/office/drawing/2014/main" id="{BE3AA9D1-A203-1961-74F4-A2FC4D16A2B2}"/>
                  </a:ext>
                </a:extLst>
              </p:cNvPr>
              <p:cNvSpPr>
                <a:spLocks noChangeArrowheads="1"/>
              </p:cNvSpPr>
              <p:nvPr>
                <p:custDataLst>
                  <p:tags r:id="rId1"/>
                </p:custDataLst>
              </p:nvPr>
            </p:nvSpPr>
            <p:spPr bwMode="auto">
              <a:xfrm rot="10800000" flipH="1">
                <a:off x="9780247" y="3392188"/>
                <a:ext cx="253479" cy="501210"/>
              </a:xfrm>
              <a:prstGeom prst="homePlate">
                <a:avLst>
                  <a:gd name="adj" fmla="val 100000"/>
                </a:avLst>
              </a:prstGeom>
              <a:solidFill>
                <a:schemeClr val="accent1">
                  <a:lumMod val="100000"/>
                </a:schemeClr>
              </a:solidFill>
              <a:ln>
                <a:noFill/>
              </a:ln>
              <a:effectLst/>
            </p:spPr>
            <p:txBody>
              <a:bodyPr wrap="none" lIns="0" tIns="0" rIns="0" bIns="0" anchor="ctr"/>
              <a:lstStyle/>
              <a:p>
                <a:endParaRPr lang="ja-JP" altLang="en-US" dirty="0">
                  <a:latin typeface="Meiryo" panose="020B0604030504040204" pitchFamily="34" charset="-128"/>
                  <a:ea typeface="Meiryo" panose="020B0604030504040204" pitchFamily="34" charset="-128"/>
                </a:endParaRPr>
              </a:p>
            </p:txBody>
          </p:sp>
          <p:sp>
            <p:nvSpPr>
              <p:cNvPr id="43" name="AutoShape 2">
                <a:extLst>
                  <a:ext uri="{FF2B5EF4-FFF2-40B4-BE49-F238E27FC236}">
                    <a16:creationId xmlns:a16="http://schemas.microsoft.com/office/drawing/2014/main" id="{59FE3BE1-0592-1389-CA8B-DF9CB2EF4734}"/>
                  </a:ext>
                </a:extLst>
              </p:cNvPr>
              <p:cNvSpPr>
                <a:spLocks noChangeArrowheads="1"/>
              </p:cNvSpPr>
              <p:nvPr>
                <p:custDataLst>
                  <p:tags r:id="rId2"/>
                </p:custDataLst>
              </p:nvPr>
            </p:nvSpPr>
            <p:spPr bwMode="auto">
              <a:xfrm rot="10800000">
                <a:off x="7901142" y="3392188"/>
                <a:ext cx="253479" cy="501210"/>
              </a:xfrm>
              <a:prstGeom prst="homePlate">
                <a:avLst>
                  <a:gd name="adj" fmla="val 100000"/>
                </a:avLst>
              </a:prstGeom>
              <a:solidFill>
                <a:schemeClr val="accent1">
                  <a:lumMod val="100000"/>
                </a:schemeClr>
              </a:solidFill>
              <a:ln>
                <a:noFill/>
              </a:ln>
              <a:effectLst/>
            </p:spPr>
            <p:txBody>
              <a:bodyPr wrap="none" lIns="0" tIns="0" rIns="0" bIns="0" anchor="ctr"/>
              <a:lstStyle/>
              <a:p>
                <a:endParaRPr lang="ja-JP" altLang="en-US" dirty="0">
                  <a:latin typeface="Meiryo" panose="020B0604030504040204" pitchFamily="34" charset="-128"/>
                  <a:ea typeface="Meiryo" panose="020B0604030504040204" pitchFamily="34" charset="-128"/>
                </a:endParaRPr>
              </a:p>
            </p:txBody>
          </p:sp>
        </p:grpSp>
        <p:grpSp>
          <p:nvGrpSpPr>
            <p:cNvPr id="52" name="Group 51">
              <a:extLst>
                <a:ext uri="{FF2B5EF4-FFF2-40B4-BE49-F238E27FC236}">
                  <a16:creationId xmlns:a16="http://schemas.microsoft.com/office/drawing/2014/main" id="{1E225CFD-BCDA-AD97-AE98-CE4BCF62C12B}"/>
                </a:ext>
              </a:extLst>
            </p:cNvPr>
            <p:cNvGrpSpPr/>
            <p:nvPr/>
          </p:nvGrpSpPr>
          <p:grpSpPr>
            <a:xfrm>
              <a:off x="6231798" y="2572371"/>
              <a:ext cx="1591200" cy="1564672"/>
              <a:chOff x="6231798" y="2554044"/>
              <a:chExt cx="1591200" cy="1564672"/>
            </a:xfrm>
          </p:grpSpPr>
          <p:sp>
            <p:nvSpPr>
              <p:cNvPr id="46" name="タイトル 1">
                <a:extLst>
                  <a:ext uri="{FF2B5EF4-FFF2-40B4-BE49-F238E27FC236}">
                    <a16:creationId xmlns:a16="http://schemas.microsoft.com/office/drawing/2014/main" id="{0644302C-A1E7-61D0-CD3A-DE5073A2385B}"/>
                  </a:ext>
                </a:extLst>
              </p:cNvPr>
              <p:cNvSpPr txBox="1">
                <a:spLocks/>
              </p:cNvSpPr>
              <p:nvPr/>
            </p:nvSpPr>
            <p:spPr>
              <a:xfrm>
                <a:off x="6231798" y="2554044"/>
                <a:ext cx="1591200" cy="501210"/>
              </a:xfrm>
              <a:prstGeom prst="rect">
                <a:avLst/>
              </a:prstGeom>
            </p:spPr>
            <p:txBody>
              <a:bodyPr vert="horz" wrap="square" lIns="36000" tIns="36000" rIns="36000" bIns="36000" rtlCol="0" anchor="t">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pPr algn="ctr">
                  <a:buClr>
                    <a:schemeClr val="accent1"/>
                  </a:buClr>
                </a:pPr>
                <a:r>
                  <a:rPr lang="en-US" altLang="ja-JP" sz="1800" dirty="0">
                    <a:solidFill>
                      <a:schemeClr val="tx1">
                        <a:lumMod val="75000"/>
                      </a:schemeClr>
                    </a:solidFill>
                    <a:latin typeface="Meiryo" panose="020B0604030504040204" pitchFamily="34" charset="-128"/>
                  </a:rPr>
                  <a:t>Controlled environment</a:t>
                </a:r>
                <a:endParaRPr lang="ja-JP" altLang="en-US" sz="1800">
                  <a:solidFill>
                    <a:schemeClr val="tx1">
                      <a:lumMod val="75000"/>
                    </a:schemeClr>
                  </a:solidFill>
                  <a:latin typeface="Meiryo" panose="020B0604030504040204" pitchFamily="34" charset="-128"/>
                </a:endParaRPr>
              </a:p>
            </p:txBody>
          </p:sp>
          <p:sp>
            <p:nvSpPr>
              <p:cNvPr id="50" name="タイトル 1">
                <a:extLst>
                  <a:ext uri="{FF2B5EF4-FFF2-40B4-BE49-F238E27FC236}">
                    <a16:creationId xmlns:a16="http://schemas.microsoft.com/office/drawing/2014/main" id="{3DABFDFD-2889-54EF-3AAE-CABEF3621304}"/>
                  </a:ext>
                </a:extLst>
              </p:cNvPr>
              <p:cNvSpPr txBox="1">
                <a:spLocks/>
              </p:cNvSpPr>
              <p:nvPr/>
            </p:nvSpPr>
            <p:spPr>
              <a:xfrm>
                <a:off x="6231798" y="3204317"/>
                <a:ext cx="1591200" cy="914399"/>
              </a:xfrm>
              <a:prstGeom prst="rect">
                <a:avLst/>
              </a:prstGeom>
            </p:spPr>
            <p:txBody>
              <a:bodyPr vert="horz" wrap="square" lIns="36000" tIns="36000" rIns="36000" bIns="36000" rtlCol="0" anchor="b">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pPr algn="ctr">
                  <a:buClr>
                    <a:schemeClr val="accent1"/>
                  </a:buClr>
                </a:pPr>
                <a:r>
                  <a:rPr lang="en-US" altLang="ja-JP" sz="4800" dirty="0">
                    <a:latin typeface="Meiryo" panose="020B0604030504040204" pitchFamily="34" charset="-128"/>
                  </a:rPr>
                  <a:t>99%</a:t>
                </a:r>
                <a:endParaRPr lang="ja-JP" altLang="en-US" sz="4800">
                  <a:latin typeface="Meiryo" panose="020B0604030504040204" pitchFamily="34" charset="-128"/>
                </a:endParaRPr>
              </a:p>
            </p:txBody>
          </p:sp>
        </p:grpSp>
        <p:grpSp>
          <p:nvGrpSpPr>
            <p:cNvPr id="53" name="Group 52">
              <a:extLst>
                <a:ext uri="{FF2B5EF4-FFF2-40B4-BE49-F238E27FC236}">
                  <a16:creationId xmlns:a16="http://schemas.microsoft.com/office/drawing/2014/main" id="{9F02D53C-DE40-0896-9A63-941092961485}"/>
                </a:ext>
              </a:extLst>
            </p:cNvPr>
            <p:cNvGrpSpPr/>
            <p:nvPr/>
          </p:nvGrpSpPr>
          <p:grpSpPr>
            <a:xfrm>
              <a:off x="10111868" y="2572371"/>
              <a:ext cx="1591200" cy="1564672"/>
              <a:chOff x="10111868" y="2554044"/>
              <a:chExt cx="1591200" cy="1564672"/>
            </a:xfrm>
          </p:grpSpPr>
          <p:sp>
            <p:nvSpPr>
              <p:cNvPr id="47" name="タイトル 1">
                <a:extLst>
                  <a:ext uri="{FF2B5EF4-FFF2-40B4-BE49-F238E27FC236}">
                    <a16:creationId xmlns:a16="http://schemas.microsoft.com/office/drawing/2014/main" id="{87D91974-C31F-B10E-F77D-A98A191AF676}"/>
                  </a:ext>
                </a:extLst>
              </p:cNvPr>
              <p:cNvSpPr txBox="1">
                <a:spLocks/>
              </p:cNvSpPr>
              <p:nvPr/>
            </p:nvSpPr>
            <p:spPr>
              <a:xfrm>
                <a:off x="10111868" y="2554044"/>
                <a:ext cx="1591200" cy="501210"/>
              </a:xfrm>
              <a:prstGeom prst="rect">
                <a:avLst/>
              </a:prstGeom>
            </p:spPr>
            <p:txBody>
              <a:bodyPr vert="horz" wrap="square" lIns="36000" tIns="36000" rIns="36000" bIns="36000" rtlCol="0" anchor="t">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pPr algn="ctr">
                  <a:buClr>
                    <a:schemeClr val="accent1"/>
                  </a:buClr>
                </a:pPr>
                <a:r>
                  <a:rPr lang="en-US" altLang="ja-JP" sz="1800" dirty="0">
                    <a:solidFill>
                      <a:schemeClr val="tx1">
                        <a:lumMod val="75000"/>
                      </a:schemeClr>
                    </a:solidFill>
                    <a:latin typeface="Meiryo" panose="020B0604030504040204" pitchFamily="34" charset="-128"/>
                  </a:rPr>
                  <a:t>Real-world environment</a:t>
                </a:r>
                <a:endParaRPr lang="ja-JP" altLang="en-US" sz="1800">
                  <a:solidFill>
                    <a:schemeClr val="tx1">
                      <a:lumMod val="75000"/>
                    </a:schemeClr>
                  </a:solidFill>
                  <a:latin typeface="Meiryo" panose="020B0604030504040204" pitchFamily="34" charset="-128"/>
                </a:endParaRPr>
              </a:p>
            </p:txBody>
          </p:sp>
          <p:sp>
            <p:nvSpPr>
              <p:cNvPr id="51" name="タイトル 1">
                <a:extLst>
                  <a:ext uri="{FF2B5EF4-FFF2-40B4-BE49-F238E27FC236}">
                    <a16:creationId xmlns:a16="http://schemas.microsoft.com/office/drawing/2014/main" id="{B36DADD3-3007-7D77-914C-B53151FE736B}"/>
                  </a:ext>
                </a:extLst>
              </p:cNvPr>
              <p:cNvSpPr txBox="1">
                <a:spLocks/>
              </p:cNvSpPr>
              <p:nvPr/>
            </p:nvSpPr>
            <p:spPr>
              <a:xfrm>
                <a:off x="10111868" y="3204317"/>
                <a:ext cx="1591200" cy="914399"/>
              </a:xfrm>
              <a:prstGeom prst="rect">
                <a:avLst/>
              </a:prstGeom>
            </p:spPr>
            <p:txBody>
              <a:bodyPr vert="horz" wrap="square" lIns="36000" tIns="36000" rIns="36000" bIns="36000" rtlCol="0" anchor="b">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pPr algn="ctr">
                  <a:buClr>
                    <a:schemeClr val="accent1"/>
                  </a:buClr>
                </a:pPr>
                <a:r>
                  <a:rPr lang="en-US" altLang="ja-JP" sz="4800" dirty="0">
                    <a:solidFill>
                      <a:srgbClr val="FF0000"/>
                    </a:solidFill>
                    <a:latin typeface="Meiryo" panose="020B0604030504040204" pitchFamily="34" charset="-128"/>
                  </a:rPr>
                  <a:t>80%</a:t>
                </a:r>
                <a:endParaRPr lang="ja-JP" altLang="en-US" sz="4800">
                  <a:solidFill>
                    <a:srgbClr val="FF0000"/>
                  </a:solidFill>
                  <a:latin typeface="Meiryo" panose="020B0604030504040204" pitchFamily="34" charset="-128"/>
                </a:endParaRPr>
              </a:p>
            </p:txBody>
          </p:sp>
        </p:grpSp>
      </p:grpSp>
      <p:sp>
        <p:nvSpPr>
          <p:cNvPr id="56" name="タイトル 1">
            <a:extLst>
              <a:ext uri="{FF2B5EF4-FFF2-40B4-BE49-F238E27FC236}">
                <a16:creationId xmlns:a16="http://schemas.microsoft.com/office/drawing/2014/main" id="{EBECA50F-9A88-58E6-DE25-739C037DDEBB}"/>
              </a:ext>
            </a:extLst>
          </p:cNvPr>
          <p:cNvSpPr txBox="1">
            <a:spLocks/>
          </p:cNvSpPr>
          <p:nvPr/>
        </p:nvSpPr>
        <p:spPr>
          <a:xfrm>
            <a:off x="6137630" y="5172964"/>
            <a:ext cx="5626615" cy="956374"/>
          </a:xfrm>
          <a:prstGeom prst="rect">
            <a:avLst/>
          </a:prstGeom>
        </p:spPr>
        <p:txBody>
          <a:bodyPr vert="horz" wrap="square" lIns="36000" tIns="36000" rIns="36000" bIns="36000" rtlCol="0" anchor="t">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pPr marL="285750" indent="-285750">
              <a:buClr>
                <a:schemeClr val="accent1"/>
              </a:buClr>
              <a:buFont typeface="Arial" panose="020B0604020202020204" pitchFamily="34" charset="0"/>
              <a:buChar char="•"/>
            </a:pPr>
            <a:r>
              <a:rPr lang="en-US" altLang="ja-JP" sz="1600" dirty="0">
                <a:solidFill>
                  <a:schemeClr val="tx1">
                    <a:lumMod val="75000"/>
                  </a:schemeClr>
                </a:solidFill>
                <a:latin typeface="Meiryo" panose="020B0604030504040204" pitchFamily="34" charset="-128"/>
              </a:rPr>
              <a:t>Increase data diversity to improve accuracy by generating synthetic data</a:t>
            </a:r>
            <a:endParaRPr lang="ja-JP" altLang="en-US" sz="1600">
              <a:solidFill>
                <a:schemeClr val="tx1">
                  <a:lumMod val="75000"/>
                </a:schemeClr>
              </a:solidFill>
              <a:latin typeface="Meiryo" panose="020B0604030504040204" pitchFamily="34" charset="-128"/>
            </a:endParaRPr>
          </a:p>
        </p:txBody>
      </p:sp>
      <p:sp>
        <p:nvSpPr>
          <p:cNvPr id="57" name="Rectangle 56">
            <a:extLst>
              <a:ext uri="{FF2B5EF4-FFF2-40B4-BE49-F238E27FC236}">
                <a16:creationId xmlns:a16="http://schemas.microsoft.com/office/drawing/2014/main" id="{BC7A64FA-92BB-562A-3AA1-E47784F8EAD5}"/>
              </a:ext>
            </a:extLst>
          </p:cNvPr>
          <p:cNvSpPr/>
          <p:nvPr/>
        </p:nvSpPr>
        <p:spPr>
          <a:xfrm>
            <a:off x="371475" y="6189549"/>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r>
              <a:rPr lang="en-GB" sz="1000" b="0" i="0" u="sng" dirty="0">
                <a:solidFill>
                  <a:schemeClr val="tx1">
                    <a:lumMod val="20000"/>
                    <a:lumOff val="80000"/>
                  </a:schemeClr>
                </a:solidFill>
                <a:effectLst/>
                <a:latin typeface="Lucida Grande" panose="020B0600040502020204" pitchFamily="34" charset="0"/>
              </a:rPr>
              <a:t>Stefan 2024</a:t>
            </a:r>
            <a:endParaRPr kumimoji="1" lang="en-US" sz="1000" dirty="0">
              <a:solidFill>
                <a:schemeClr val="tx1">
                  <a:lumMod val="20000"/>
                  <a:lumOff val="80000"/>
                </a:schemeClr>
              </a:solidFill>
              <a:latin typeface="Meiryo" panose="020B0604030504040204" pitchFamily="34" charset="-128"/>
              <a:ea typeface="Meiryo" panose="020B0604030504040204" pitchFamily="34" charset="-128"/>
            </a:endParaRPr>
          </a:p>
        </p:txBody>
      </p:sp>
      <p:sp>
        <p:nvSpPr>
          <p:cNvPr id="60" name="Slide Number Placeholder 59">
            <a:extLst>
              <a:ext uri="{FF2B5EF4-FFF2-40B4-BE49-F238E27FC236}">
                <a16:creationId xmlns:a16="http://schemas.microsoft.com/office/drawing/2014/main" id="{4AB7BE1B-D94F-762F-EAB6-302741A85CF6}"/>
              </a:ext>
            </a:extLst>
          </p:cNvPr>
          <p:cNvSpPr>
            <a:spLocks noGrp="1"/>
          </p:cNvSpPr>
          <p:nvPr>
            <p:ph type="sldNum" sz="quarter" idx="11"/>
          </p:nvPr>
        </p:nvSpPr>
        <p:spPr/>
        <p:txBody>
          <a:bodyPr/>
          <a:lstStyle/>
          <a:p>
            <a:fld id="{CE884680-B901-7B4E-B61D-104198092958}" type="slidenum">
              <a:rPr lang="ja-JP" altLang="en-US" smtClean="0"/>
              <a:pPr/>
              <a:t>16</a:t>
            </a:fld>
            <a:endParaRPr lang="ja-JP" altLang="en-US"/>
          </a:p>
        </p:txBody>
      </p:sp>
    </p:spTree>
    <p:extLst>
      <p:ext uri="{BB962C8B-B14F-4D97-AF65-F5344CB8AC3E}">
        <p14:creationId xmlns:p14="http://schemas.microsoft.com/office/powerpoint/2010/main" val="864859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15694D-8146-CBC1-2E18-4D66D583257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511E286-B9DF-47B8-C5B5-3291DD40F682}"/>
              </a:ext>
            </a:extLst>
          </p:cNvPr>
          <p:cNvSpPr>
            <a:spLocks noGrp="1"/>
          </p:cNvSpPr>
          <p:nvPr>
            <p:ph type="title"/>
          </p:nvPr>
        </p:nvSpPr>
        <p:spPr>
          <a:xfrm>
            <a:off x="371475" y="372382"/>
            <a:ext cx="11449050" cy="414335"/>
          </a:xfrm>
        </p:spPr>
        <p:txBody>
          <a:bodyPr/>
          <a:lstStyle/>
          <a:p>
            <a:r>
              <a:rPr lang="en-GB" dirty="0"/>
              <a:t>Related works</a:t>
            </a:r>
            <a:endParaRPr kumimoji="1" lang="ja-JP" altLang="en-US"/>
          </a:p>
        </p:txBody>
      </p:sp>
      <p:sp>
        <p:nvSpPr>
          <p:cNvPr id="6" name="テキスト ボックス 5">
            <a:extLst>
              <a:ext uri="{FF2B5EF4-FFF2-40B4-BE49-F238E27FC236}">
                <a16:creationId xmlns:a16="http://schemas.microsoft.com/office/drawing/2014/main" id="{3975CE51-08E7-9FEA-C777-5381B4F92799}"/>
              </a:ext>
            </a:extLst>
          </p:cNvPr>
          <p:cNvSpPr txBox="1"/>
          <p:nvPr/>
        </p:nvSpPr>
        <p:spPr>
          <a:xfrm>
            <a:off x="371476" y="1160463"/>
            <a:ext cx="5486400" cy="828675"/>
          </a:xfrm>
          <a:prstGeom prst="rect">
            <a:avLst/>
          </a:prstGeom>
          <a:noFill/>
        </p:spPr>
        <p:txBody>
          <a:bodyPr wrap="none" lIns="731520" tIns="36000" rIns="36000" bIns="36000" rtlCol="0" anchor="b">
            <a:noAutofit/>
          </a:bodyPr>
          <a:lstStyle/>
          <a:p>
            <a:pPr>
              <a:buClr>
                <a:schemeClr val="accent1"/>
              </a:buClr>
            </a:pPr>
            <a:r>
              <a:rPr kumimoji="1" lang="en-US" altLang="ja-JP">
                <a:solidFill>
                  <a:schemeClr val="accent1"/>
                </a:solidFill>
                <a:latin typeface="Meiryo" panose="020B0604030504040204" pitchFamily="34" charset="-128"/>
                <a:ea typeface="Meiryo" panose="020B0604030504040204" pitchFamily="34" charset="-128"/>
              </a:rPr>
              <a:t>Relating to BLE</a:t>
            </a:r>
            <a:endParaRPr kumimoji="1" lang="ja-JP" altLang="en-US">
              <a:solidFill>
                <a:schemeClr val="accent1"/>
              </a:solidFill>
              <a:latin typeface="Meiryo" panose="020B0604030504040204" pitchFamily="34" charset="-128"/>
              <a:ea typeface="Meiryo" panose="020B0604030504040204" pitchFamily="34" charset="-128"/>
            </a:endParaRPr>
          </a:p>
        </p:txBody>
      </p:sp>
      <p:cxnSp>
        <p:nvCxnSpPr>
          <p:cNvPr id="7" name="直線コネクタ 6">
            <a:extLst>
              <a:ext uri="{FF2B5EF4-FFF2-40B4-BE49-F238E27FC236}">
                <a16:creationId xmlns:a16="http://schemas.microsoft.com/office/drawing/2014/main" id="{0CD58F79-ACB7-5A9B-AA9A-436002E055C8}"/>
              </a:ext>
            </a:extLst>
          </p:cNvPr>
          <p:cNvCxnSpPr>
            <a:cxnSpLocks/>
          </p:cNvCxnSpPr>
          <p:nvPr/>
        </p:nvCxnSpPr>
        <p:spPr>
          <a:xfrm>
            <a:off x="371478" y="1989138"/>
            <a:ext cx="5626615"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AF3FF47A-2CB0-254F-5F15-2F30B26C07FA}"/>
              </a:ext>
            </a:extLst>
          </p:cNvPr>
          <p:cNvCxnSpPr>
            <a:cxnSpLocks/>
          </p:cNvCxnSpPr>
          <p:nvPr/>
        </p:nvCxnSpPr>
        <p:spPr>
          <a:xfrm>
            <a:off x="6193913" y="1989138"/>
            <a:ext cx="5626615"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55" name="グラフィックス 9" descr="Alterations &amp; Tailoring outline">
            <a:extLst>
              <a:ext uri="{FF2B5EF4-FFF2-40B4-BE49-F238E27FC236}">
                <a16:creationId xmlns:a16="http://schemas.microsoft.com/office/drawing/2014/main" id="{C1BD1C50-1C29-A26D-0B3C-72099937E5A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71477" y="1269138"/>
            <a:ext cx="720000" cy="720000"/>
          </a:xfrm>
          <a:prstGeom prst="rect">
            <a:avLst/>
          </a:prstGeom>
        </p:spPr>
      </p:pic>
      <p:sp>
        <p:nvSpPr>
          <p:cNvPr id="59" name="テキスト ボックス 5">
            <a:extLst>
              <a:ext uri="{FF2B5EF4-FFF2-40B4-BE49-F238E27FC236}">
                <a16:creationId xmlns:a16="http://schemas.microsoft.com/office/drawing/2014/main" id="{9B340CE3-0D5A-490D-82E2-442CABCA543A}"/>
              </a:ext>
            </a:extLst>
          </p:cNvPr>
          <p:cNvSpPr txBox="1"/>
          <p:nvPr/>
        </p:nvSpPr>
        <p:spPr>
          <a:xfrm>
            <a:off x="6114342" y="1160463"/>
            <a:ext cx="5706183" cy="828675"/>
          </a:xfrm>
          <a:prstGeom prst="rect">
            <a:avLst/>
          </a:prstGeom>
          <a:noFill/>
        </p:spPr>
        <p:txBody>
          <a:bodyPr wrap="none" lIns="731520" tIns="36000" rIns="36000" bIns="36000" rtlCol="0" anchor="b">
            <a:noAutofit/>
          </a:bodyPr>
          <a:lstStyle>
            <a:defPPr>
              <a:defRPr lang="ja-JP"/>
            </a:defPPr>
            <a:lvl1pPr>
              <a:buClr>
                <a:schemeClr val="accent1"/>
              </a:buClr>
              <a:defRPr>
                <a:solidFill>
                  <a:schemeClr val="accent1"/>
                </a:solidFill>
                <a:latin typeface="Trebuchet MS" panose="020B0703020202090204" pitchFamily="34" charset="0"/>
                <a:ea typeface="Meiryo" panose="020B0604030504040204" pitchFamily="34" charset="-128"/>
              </a:defRPr>
            </a:lvl1pPr>
          </a:lstStyle>
          <a:p>
            <a:r>
              <a:rPr lang="en-US" altLang="ja-JP" dirty="0">
                <a:latin typeface="Meiryo" panose="020B0604030504040204" pitchFamily="34" charset="-128"/>
              </a:rPr>
              <a:t>Creating synthetic data using Markov model</a:t>
            </a:r>
          </a:p>
        </p:txBody>
      </p:sp>
      <p:pic>
        <p:nvPicPr>
          <p:cNvPr id="58" name="グラフィックス 9" descr="Workflow outline">
            <a:extLst>
              <a:ext uri="{FF2B5EF4-FFF2-40B4-BE49-F238E27FC236}">
                <a16:creationId xmlns:a16="http://schemas.microsoft.com/office/drawing/2014/main" id="{9CBBCE93-C52A-580F-8E7E-8AF6E8EE22D8}"/>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114342" y="1269138"/>
            <a:ext cx="720000" cy="720000"/>
          </a:xfrm>
          <a:prstGeom prst="rect">
            <a:avLst/>
          </a:prstGeom>
        </p:spPr>
      </p:pic>
      <p:sp>
        <p:nvSpPr>
          <p:cNvPr id="11" name="テキスト ボックス 35">
            <a:extLst>
              <a:ext uri="{FF2B5EF4-FFF2-40B4-BE49-F238E27FC236}">
                <a16:creationId xmlns:a16="http://schemas.microsoft.com/office/drawing/2014/main" id="{5F40980A-EE83-230F-EA29-9705CA4905A8}"/>
              </a:ext>
            </a:extLst>
          </p:cNvPr>
          <p:cNvSpPr txBox="1"/>
          <p:nvPr/>
        </p:nvSpPr>
        <p:spPr>
          <a:xfrm>
            <a:off x="371478" y="2261935"/>
            <a:ext cx="5626615" cy="956374"/>
          </a:xfrm>
          <a:prstGeom prst="rect">
            <a:avLst/>
          </a:prstGeom>
          <a:noFill/>
        </p:spPr>
        <p:txBody>
          <a:bodyPr wrap="square" lIns="182880" tIns="91440" rIns="36000" bIns="91440" rtlCol="0" anchor="t">
            <a:noAutofit/>
          </a:bodyPr>
          <a:lstStyle/>
          <a:p>
            <a:pPr algn="l">
              <a:buClr>
                <a:schemeClr val="accent1"/>
              </a:buClr>
            </a:pPr>
            <a:r>
              <a:rPr kumimoji="1" lang="en-US" altLang="ja-JP" dirty="0">
                <a:solidFill>
                  <a:schemeClr val="accent1"/>
                </a:solidFill>
                <a:latin typeface="Meiryo" panose="020B0604030504040204" pitchFamily="34" charset="-128"/>
                <a:ea typeface="Meiryo" panose="020B0604030504040204" pitchFamily="34" charset="-128"/>
              </a:rPr>
              <a:t>Generated synthetic data relating to BLE</a:t>
            </a:r>
          </a:p>
          <a:p>
            <a:pPr marL="342900" indent="-203200">
              <a:buClr>
                <a:schemeClr val="accent1"/>
              </a:buClr>
              <a:buFont typeface="Arial" panose="020B0604020202020204" pitchFamily="34" charset="0"/>
              <a:buChar char="•"/>
              <a:defRPr/>
            </a:pPr>
            <a:r>
              <a:rPr lang="en-US" altLang="ja-JP" sz="1600" dirty="0">
                <a:solidFill>
                  <a:schemeClr val="tx1">
                    <a:lumMod val="75000"/>
                  </a:schemeClr>
                </a:solidFill>
                <a:latin typeface="Meiryo" panose="020B0604030504040204" pitchFamily="34" charset="-128"/>
                <a:ea typeface="Meiryo" panose="020B0604030504040204" pitchFamily="34" charset="-128"/>
              </a:rPr>
              <a:t>RSSI data used for BLE beacon location tracking</a:t>
            </a:r>
          </a:p>
          <a:p>
            <a:pPr marL="342900" indent="-203200">
              <a:buClr>
                <a:schemeClr val="accent1"/>
              </a:buClr>
              <a:buFont typeface="Arial" panose="020B0604020202020204" pitchFamily="34" charset="0"/>
              <a:buChar char="•"/>
              <a:defRPr/>
            </a:pPr>
            <a:r>
              <a:rPr lang="en-US" altLang="ja-JP" sz="1600" dirty="0">
                <a:solidFill>
                  <a:schemeClr val="tx1">
                    <a:lumMod val="75000"/>
                  </a:schemeClr>
                </a:solidFill>
                <a:latin typeface="Meiryo" panose="020B0604030504040204" pitchFamily="34" charset="-128"/>
                <a:ea typeface="Meiryo" panose="020B0604030504040204" pitchFamily="34" charset="-128"/>
              </a:rPr>
              <a:t>IP packets and TCP/UDP flow</a:t>
            </a:r>
          </a:p>
          <a:p>
            <a:pPr marL="342900" indent="-203200">
              <a:buClr>
                <a:schemeClr val="accent1"/>
              </a:buClr>
              <a:buFont typeface="Arial" panose="020B0604020202020204" pitchFamily="34" charset="0"/>
              <a:buChar char="•"/>
              <a:defRPr/>
            </a:pPr>
            <a:endParaRPr lang="ja-JP" altLang="en-US" sz="1400">
              <a:solidFill>
                <a:schemeClr val="tx1">
                  <a:lumMod val="75000"/>
                </a:schemeClr>
              </a:solidFill>
              <a:latin typeface="Meiryo" panose="020B0604030504040204" pitchFamily="34" charset="-128"/>
              <a:ea typeface="Meiryo" panose="020B0604030504040204" pitchFamily="34" charset="-128"/>
            </a:endParaRPr>
          </a:p>
        </p:txBody>
      </p:sp>
      <p:sp>
        <p:nvSpPr>
          <p:cNvPr id="12" name="テキスト ボックス 35">
            <a:extLst>
              <a:ext uri="{FF2B5EF4-FFF2-40B4-BE49-F238E27FC236}">
                <a16:creationId xmlns:a16="http://schemas.microsoft.com/office/drawing/2014/main" id="{6AB23170-BBF8-998C-25B3-CD8E80E4C8BF}"/>
              </a:ext>
            </a:extLst>
          </p:cNvPr>
          <p:cNvSpPr txBox="1"/>
          <p:nvPr/>
        </p:nvSpPr>
        <p:spPr>
          <a:xfrm>
            <a:off x="6193913" y="2261935"/>
            <a:ext cx="5626615" cy="956374"/>
          </a:xfrm>
          <a:prstGeom prst="rect">
            <a:avLst/>
          </a:prstGeom>
          <a:noFill/>
        </p:spPr>
        <p:txBody>
          <a:bodyPr wrap="square" lIns="182880" tIns="91440" rIns="36000" bIns="91440" rtlCol="0" anchor="t">
            <a:noAutofit/>
          </a:bodyPr>
          <a:lstStyle/>
          <a:p>
            <a:pPr algn="l">
              <a:buClr>
                <a:schemeClr val="accent1"/>
              </a:buClr>
            </a:pPr>
            <a:r>
              <a:rPr lang="en-US" altLang="ja-JP" dirty="0">
                <a:solidFill>
                  <a:schemeClr val="accent1"/>
                </a:solidFill>
                <a:latin typeface="Meiryo" panose="020B0604030504040204" pitchFamily="34" charset="-128"/>
                <a:ea typeface="Meiryo" panose="020B0604030504040204" pitchFamily="34" charset="-128"/>
              </a:rPr>
              <a:t>U</a:t>
            </a:r>
            <a:r>
              <a:rPr kumimoji="1" lang="en-US" altLang="ja-JP" dirty="0">
                <a:solidFill>
                  <a:schemeClr val="accent1"/>
                </a:solidFill>
                <a:latin typeface="Meiryo" panose="020B0604030504040204" pitchFamily="34" charset="-128"/>
                <a:ea typeface="Meiryo" panose="020B0604030504040204" pitchFamily="34" charset="-128"/>
              </a:rPr>
              <a:t>sed the Markov model</a:t>
            </a:r>
          </a:p>
          <a:p>
            <a:pPr marL="342900" indent="-203200">
              <a:buClr>
                <a:schemeClr val="accent1"/>
              </a:buClr>
              <a:buFont typeface="Arial" panose="020B0604020202020204" pitchFamily="34" charset="0"/>
              <a:buChar char="•"/>
              <a:defRPr/>
            </a:pPr>
            <a:r>
              <a:rPr lang="en-US" altLang="ja-JP" sz="1600" dirty="0">
                <a:solidFill>
                  <a:schemeClr val="tx1">
                    <a:lumMod val="75000"/>
                  </a:schemeClr>
                </a:solidFill>
                <a:latin typeface="Meiryo" panose="020B0604030504040204" pitchFamily="34" charset="-128"/>
                <a:ea typeface="Meiryo" panose="020B0604030504040204" pitchFamily="34" charset="-128"/>
              </a:rPr>
              <a:t>High-resolution solar radiation data</a:t>
            </a:r>
          </a:p>
          <a:p>
            <a:pPr marL="342900" indent="-203200">
              <a:buClr>
                <a:schemeClr val="accent1"/>
              </a:buClr>
              <a:buFont typeface="Arial" panose="020B0604020202020204" pitchFamily="34" charset="0"/>
              <a:buChar char="•"/>
              <a:defRPr/>
            </a:pPr>
            <a:r>
              <a:rPr lang="en-US" altLang="ja-JP" sz="1600" dirty="0">
                <a:solidFill>
                  <a:schemeClr val="tx1">
                    <a:lumMod val="75000"/>
                  </a:schemeClr>
                </a:solidFill>
                <a:latin typeface="Meiryo" panose="020B0604030504040204" pitchFamily="34" charset="-128"/>
                <a:ea typeface="Meiryo" panose="020B0604030504040204" pitchFamily="34" charset="-128"/>
              </a:rPr>
              <a:t>Wind speed data</a:t>
            </a:r>
          </a:p>
          <a:p>
            <a:pPr marL="342900" indent="-203200">
              <a:buClr>
                <a:schemeClr val="accent1"/>
              </a:buClr>
              <a:buFont typeface="Arial" panose="020B0604020202020204" pitchFamily="34" charset="0"/>
              <a:buChar char="•"/>
              <a:defRPr/>
            </a:pPr>
            <a:endParaRPr lang="ja-JP" altLang="en-US" sz="1400">
              <a:solidFill>
                <a:schemeClr val="tx1">
                  <a:lumMod val="75000"/>
                </a:schemeClr>
              </a:solidFill>
              <a:latin typeface="Meiryo" panose="020B0604030504040204" pitchFamily="34" charset="-128"/>
              <a:ea typeface="Meiryo" panose="020B0604030504040204" pitchFamily="34" charset="-128"/>
            </a:endParaRPr>
          </a:p>
        </p:txBody>
      </p:sp>
      <p:sp>
        <p:nvSpPr>
          <p:cNvPr id="3" name="タイトル 1">
            <a:extLst>
              <a:ext uri="{FF2B5EF4-FFF2-40B4-BE49-F238E27FC236}">
                <a16:creationId xmlns:a16="http://schemas.microsoft.com/office/drawing/2014/main" id="{F1505EC0-71C1-2AD5-A1D6-6767D71643F5}"/>
              </a:ext>
            </a:extLst>
          </p:cNvPr>
          <p:cNvSpPr txBox="1">
            <a:spLocks/>
          </p:cNvSpPr>
          <p:nvPr/>
        </p:nvSpPr>
        <p:spPr>
          <a:xfrm>
            <a:off x="371475" y="5172964"/>
            <a:ext cx="5626615" cy="956374"/>
          </a:xfrm>
          <a:prstGeom prst="rect">
            <a:avLst/>
          </a:prstGeom>
        </p:spPr>
        <p:txBody>
          <a:bodyPr vert="horz" wrap="square" lIns="36000" tIns="36000" rIns="36000" bIns="36000" rtlCol="0" anchor="t">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pPr algn="ctr">
              <a:buClr>
                <a:schemeClr val="accent1"/>
              </a:buClr>
            </a:pPr>
            <a:r>
              <a:rPr lang="en-US" altLang="ja-JP" sz="1800" dirty="0">
                <a:solidFill>
                  <a:schemeClr val="tx1">
                    <a:lumMod val="75000"/>
                  </a:schemeClr>
                </a:solidFill>
                <a:latin typeface="Meiryo" panose="020B0604030504040204" pitchFamily="34" charset="-128"/>
              </a:rPr>
              <a:t>No studies have generated synthetic data for BLE</a:t>
            </a:r>
            <a:endParaRPr lang="ja-JP" altLang="en-US" sz="1800">
              <a:solidFill>
                <a:schemeClr val="tx1">
                  <a:lumMod val="75000"/>
                </a:schemeClr>
              </a:solidFill>
              <a:latin typeface="Meiryo" panose="020B0604030504040204" pitchFamily="34" charset="-128"/>
            </a:endParaRPr>
          </a:p>
        </p:txBody>
      </p:sp>
      <p:sp>
        <p:nvSpPr>
          <p:cNvPr id="4" name="タイトル 1">
            <a:extLst>
              <a:ext uri="{FF2B5EF4-FFF2-40B4-BE49-F238E27FC236}">
                <a16:creationId xmlns:a16="http://schemas.microsoft.com/office/drawing/2014/main" id="{C0131ED1-3EF3-3872-74B5-35E21DCD0D09}"/>
              </a:ext>
            </a:extLst>
          </p:cNvPr>
          <p:cNvSpPr txBox="1">
            <a:spLocks/>
          </p:cNvSpPr>
          <p:nvPr/>
        </p:nvSpPr>
        <p:spPr>
          <a:xfrm>
            <a:off x="6193909" y="5172964"/>
            <a:ext cx="5619777" cy="956374"/>
          </a:xfrm>
          <a:prstGeom prst="rect">
            <a:avLst/>
          </a:prstGeom>
        </p:spPr>
        <p:txBody>
          <a:bodyPr vert="horz" wrap="square" lIns="36000" tIns="36000" rIns="36000" bIns="36000" rtlCol="0" anchor="t">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pPr algn="ctr">
              <a:buClr>
                <a:schemeClr val="accent1"/>
              </a:buClr>
            </a:pPr>
            <a:r>
              <a:rPr lang="en-US" altLang="ja-JP" sz="1800" dirty="0">
                <a:solidFill>
                  <a:schemeClr val="tx1">
                    <a:lumMod val="75000"/>
                  </a:schemeClr>
                </a:solidFill>
                <a:latin typeface="Meiryo" panose="020B0604030504040204" pitchFamily="34" charset="-128"/>
              </a:rPr>
              <a:t>The Markov model is used to generate </a:t>
            </a:r>
          </a:p>
          <a:p>
            <a:pPr algn="ctr">
              <a:buClr>
                <a:schemeClr val="accent1"/>
              </a:buClr>
            </a:pPr>
            <a:r>
              <a:rPr lang="en-US" altLang="ja-JP" sz="1800" dirty="0">
                <a:solidFill>
                  <a:schemeClr val="tx1">
                    <a:lumMod val="75000"/>
                  </a:schemeClr>
                </a:solidFill>
                <a:latin typeface="Meiryo" panose="020B0604030504040204" pitchFamily="34" charset="-128"/>
              </a:rPr>
              <a:t>synthetic time series and structured data</a:t>
            </a:r>
            <a:endParaRPr lang="ja-JP" altLang="en-US" sz="1800">
              <a:solidFill>
                <a:schemeClr val="tx1">
                  <a:lumMod val="75000"/>
                </a:schemeClr>
              </a:solidFill>
              <a:latin typeface="Meiryo" panose="020B0604030504040204" pitchFamily="34" charset="-128"/>
            </a:endParaRPr>
          </a:p>
        </p:txBody>
      </p:sp>
      <p:grpSp>
        <p:nvGrpSpPr>
          <p:cNvPr id="5" name="Group 4">
            <a:extLst>
              <a:ext uri="{FF2B5EF4-FFF2-40B4-BE49-F238E27FC236}">
                <a16:creationId xmlns:a16="http://schemas.microsoft.com/office/drawing/2014/main" id="{C6251529-4C4A-7CDC-5788-84C3E6CD6FFC}"/>
              </a:ext>
            </a:extLst>
          </p:cNvPr>
          <p:cNvGrpSpPr/>
          <p:nvPr/>
        </p:nvGrpSpPr>
        <p:grpSpPr>
          <a:xfrm>
            <a:off x="513398" y="4720277"/>
            <a:ext cx="5440680" cy="360000"/>
            <a:chOff x="469432" y="4720277"/>
            <a:chExt cx="5440680" cy="360000"/>
          </a:xfrm>
        </p:grpSpPr>
        <p:cxnSp>
          <p:nvCxnSpPr>
            <p:cNvPr id="8" name="直線コネクタ 125">
              <a:extLst>
                <a:ext uri="{FF2B5EF4-FFF2-40B4-BE49-F238E27FC236}">
                  <a16:creationId xmlns:a16="http://schemas.microsoft.com/office/drawing/2014/main" id="{D610E762-4E70-9FBF-2C57-DA6AC99DE2E2}"/>
                </a:ext>
              </a:extLst>
            </p:cNvPr>
            <p:cNvCxnSpPr>
              <a:cxnSpLocks/>
            </p:cNvCxnSpPr>
            <p:nvPr/>
          </p:nvCxnSpPr>
          <p:spPr>
            <a:xfrm>
              <a:off x="469432" y="4900277"/>
              <a:ext cx="5440680"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 name="グループ化 33">
              <a:extLst>
                <a:ext uri="{FF2B5EF4-FFF2-40B4-BE49-F238E27FC236}">
                  <a16:creationId xmlns:a16="http://schemas.microsoft.com/office/drawing/2014/main" id="{CF9F66CD-08DF-3458-9272-C9F6DF995320}"/>
                </a:ext>
              </a:extLst>
            </p:cNvPr>
            <p:cNvGrpSpPr/>
            <p:nvPr/>
          </p:nvGrpSpPr>
          <p:grpSpPr>
            <a:xfrm rot="5400000">
              <a:off x="3009773" y="4719790"/>
              <a:ext cx="360000" cy="360974"/>
              <a:chOff x="4481975" y="4551664"/>
              <a:chExt cx="360000" cy="360974"/>
            </a:xfrm>
          </p:grpSpPr>
          <p:sp>
            <p:nvSpPr>
              <p:cNvPr id="10" name="円/楕円 126">
                <a:extLst>
                  <a:ext uri="{FF2B5EF4-FFF2-40B4-BE49-F238E27FC236}">
                    <a16:creationId xmlns:a16="http://schemas.microsoft.com/office/drawing/2014/main" id="{20C51ACA-7CF6-5372-209B-3FF7E1C44159}"/>
                  </a:ext>
                </a:extLst>
              </p:cNvPr>
              <p:cNvSpPr>
                <a:spLocks noChangeAspect="1"/>
              </p:cNvSpPr>
              <p:nvPr/>
            </p:nvSpPr>
            <p:spPr>
              <a:xfrm rot="16200000">
                <a:off x="4481975" y="4552638"/>
                <a:ext cx="360000"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pic>
            <p:nvPicPr>
              <p:cNvPr id="13" name="グラフィックス 130" descr="キャレットを下へ 枠線">
                <a:extLst>
                  <a:ext uri="{FF2B5EF4-FFF2-40B4-BE49-F238E27FC236}">
                    <a16:creationId xmlns:a16="http://schemas.microsoft.com/office/drawing/2014/main" id="{371BDA17-BD77-001F-5471-31D135D8E8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6200000">
                <a:off x="4481975" y="4551664"/>
                <a:ext cx="356400" cy="356400"/>
              </a:xfrm>
              <a:prstGeom prst="rect">
                <a:avLst/>
              </a:prstGeom>
            </p:spPr>
          </p:pic>
        </p:grpSp>
      </p:grpSp>
      <p:grpSp>
        <p:nvGrpSpPr>
          <p:cNvPr id="14" name="Group 13">
            <a:extLst>
              <a:ext uri="{FF2B5EF4-FFF2-40B4-BE49-F238E27FC236}">
                <a16:creationId xmlns:a16="http://schemas.microsoft.com/office/drawing/2014/main" id="{B8DB18E3-80A3-F874-A7BE-A929E09CAA9E}"/>
              </a:ext>
            </a:extLst>
          </p:cNvPr>
          <p:cNvGrpSpPr/>
          <p:nvPr/>
        </p:nvGrpSpPr>
        <p:grpSpPr>
          <a:xfrm>
            <a:off x="6231084" y="4720277"/>
            <a:ext cx="5440680" cy="360000"/>
            <a:chOff x="469432" y="4720277"/>
            <a:chExt cx="5440680" cy="360000"/>
          </a:xfrm>
        </p:grpSpPr>
        <p:cxnSp>
          <p:nvCxnSpPr>
            <p:cNvPr id="16" name="直線コネクタ 125">
              <a:extLst>
                <a:ext uri="{FF2B5EF4-FFF2-40B4-BE49-F238E27FC236}">
                  <a16:creationId xmlns:a16="http://schemas.microsoft.com/office/drawing/2014/main" id="{C0D7DF33-BBBB-704B-AB34-A061FD369B23}"/>
                </a:ext>
              </a:extLst>
            </p:cNvPr>
            <p:cNvCxnSpPr>
              <a:cxnSpLocks/>
            </p:cNvCxnSpPr>
            <p:nvPr/>
          </p:nvCxnSpPr>
          <p:spPr>
            <a:xfrm>
              <a:off x="469432" y="4900277"/>
              <a:ext cx="5440680"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7" name="グループ化 33">
              <a:extLst>
                <a:ext uri="{FF2B5EF4-FFF2-40B4-BE49-F238E27FC236}">
                  <a16:creationId xmlns:a16="http://schemas.microsoft.com/office/drawing/2014/main" id="{105E63DC-57E0-ABD2-6959-248EC4710C52}"/>
                </a:ext>
              </a:extLst>
            </p:cNvPr>
            <p:cNvGrpSpPr/>
            <p:nvPr/>
          </p:nvGrpSpPr>
          <p:grpSpPr>
            <a:xfrm rot="5400000">
              <a:off x="3009773" y="4719790"/>
              <a:ext cx="360000" cy="360974"/>
              <a:chOff x="4481975" y="4551664"/>
              <a:chExt cx="360000" cy="360974"/>
            </a:xfrm>
          </p:grpSpPr>
          <p:sp>
            <p:nvSpPr>
              <p:cNvPr id="18" name="円/楕円 126">
                <a:extLst>
                  <a:ext uri="{FF2B5EF4-FFF2-40B4-BE49-F238E27FC236}">
                    <a16:creationId xmlns:a16="http://schemas.microsoft.com/office/drawing/2014/main" id="{FFBD5451-6E2C-78E5-87B4-C08D43A74036}"/>
                  </a:ext>
                </a:extLst>
              </p:cNvPr>
              <p:cNvSpPr>
                <a:spLocks noChangeAspect="1"/>
              </p:cNvSpPr>
              <p:nvPr/>
            </p:nvSpPr>
            <p:spPr>
              <a:xfrm rot="16200000">
                <a:off x="4481975" y="4552638"/>
                <a:ext cx="360000"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pic>
            <p:nvPicPr>
              <p:cNvPr id="19" name="グラフィックス 130" descr="キャレットを下へ 枠線">
                <a:extLst>
                  <a:ext uri="{FF2B5EF4-FFF2-40B4-BE49-F238E27FC236}">
                    <a16:creationId xmlns:a16="http://schemas.microsoft.com/office/drawing/2014/main" id="{A7F9AA67-4B9F-CFDD-E8DE-E63F2BD3201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6200000">
                <a:off x="4481975" y="4551664"/>
                <a:ext cx="356400" cy="356400"/>
              </a:xfrm>
              <a:prstGeom prst="rect">
                <a:avLst/>
              </a:prstGeom>
            </p:spPr>
          </p:pic>
        </p:grpSp>
      </p:grpSp>
      <p:sp>
        <p:nvSpPr>
          <p:cNvPr id="20" name="テキスト ボックス 35">
            <a:extLst>
              <a:ext uri="{FF2B5EF4-FFF2-40B4-BE49-F238E27FC236}">
                <a16:creationId xmlns:a16="http://schemas.microsoft.com/office/drawing/2014/main" id="{42061129-4823-A0BF-C35C-9B132D125C96}"/>
              </a:ext>
            </a:extLst>
          </p:cNvPr>
          <p:cNvSpPr txBox="1"/>
          <p:nvPr/>
        </p:nvSpPr>
        <p:spPr>
          <a:xfrm>
            <a:off x="371478" y="3491106"/>
            <a:ext cx="5626615" cy="956374"/>
          </a:xfrm>
          <a:prstGeom prst="rect">
            <a:avLst/>
          </a:prstGeom>
          <a:noFill/>
        </p:spPr>
        <p:txBody>
          <a:bodyPr wrap="square" lIns="182880" tIns="91440" rIns="36000" bIns="91440" rtlCol="0" anchor="t">
            <a:noAutofit/>
          </a:bodyPr>
          <a:lstStyle/>
          <a:p>
            <a:pPr algn="l">
              <a:buClr>
                <a:schemeClr val="accent1"/>
              </a:buClr>
            </a:pPr>
            <a:r>
              <a:rPr kumimoji="1" lang="en-US" altLang="ja-JP" dirty="0">
                <a:solidFill>
                  <a:schemeClr val="accent1"/>
                </a:solidFill>
                <a:latin typeface="Meiryo" panose="020B0604030504040204" pitchFamily="34" charset="-128"/>
                <a:ea typeface="Meiryo" panose="020B0604030504040204" pitchFamily="34" charset="-128"/>
              </a:rPr>
              <a:t>Conducted simulation relating to BLE </a:t>
            </a:r>
          </a:p>
          <a:p>
            <a:pPr marL="342900" indent="-203200">
              <a:buClr>
                <a:schemeClr val="accent1"/>
              </a:buClr>
              <a:buFont typeface="Arial" panose="020B0604020202020204" pitchFamily="34" charset="0"/>
              <a:buChar char="•"/>
              <a:defRPr/>
            </a:pPr>
            <a:r>
              <a:rPr lang="en-US" altLang="ja-JP" sz="1600" dirty="0">
                <a:solidFill>
                  <a:schemeClr val="tx1">
                    <a:lumMod val="75000"/>
                  </a:schemeClr>
                </a:solidFill>
                <a:latin typeface="Meiryo" panose="020B0604030504040204" pitchFamily="34" charset="-128"/>
                <a:ea typeface="Meiryo" panose="020B0604030504040204" pitchFamily="34" charset="-128"/>
              </a:rPr>
              <a:t>Multiple BLE advertising packets colliding</a:t>
            </a:r>
          </a:p>
          <a:p>
            <a:pPr marL="342900" indent="-203200">
              <a:buClr>
                <a:schemeClr val="accent1"/>
              </a:buClr>
              <a:buFont typeface="Arial" panose="020B0604020202020204" pitchFamily="34" charset="0"/>
              <a:buChar char="•"/>
              <a:defRPr/>
            </a:pPr>
            <a:r>
              <a:rPr lang="en-US" altLang="ja-JP" sz="1600" dirty="0">
                <a:solidFill>
                  <a:schemeClr val="tx1">
                    <a:lumMod val="75000"/>
                  </a:schemeClr>
                </a:solidFill>
                <a:latin typeface="Meiryo" panose="020B0604030504040204" pitchFamily="34" charset="-128"/>
                <a:ea typeface="Meiryo" panose="020B0604030504040204" pitchFamily="34" charset="-128"/>
              </a:rPr>
              <a:t>BLE wireless sensor networks</a:t>
            </a:r>
            <a:endParaRPr lang="ja-JP" altLang="en-US" sz="1600">
              <a:solidFill>
                <a:schemeClr val="tx1">
                  <a:lumMod val="75000"/>
                </a:schemeClr>
              </a:solidFill>
              <a:latin typeface="Meiryo" panose="020B0604030504040204" pitchFamily="34" charset="-128"/>
              <a:ea typeface="Meiryo" panose="020B0604030504040204" pitchFamily="34" charset="-128"/>
            </a:endParaRPr>
          </a:p>
        </p:txBody>
      </p:sp>
      <p:sp>
        <p:nvSpPr>
          <p:cNvPr id="21" name="テキスト ボックス 35">
            <a:extLst>
              <a:ext uri="{FF2B5EF4-FFF2-40B4-BE49-F238E27FC236}">
                <a16:creationId xmlns:a16="http://schemas.microsoft.com/office/drawing/2014/main" id="{299EDE5A-B0D9-A410-9E08-B84FB5523616}"/>
              </a:ext>
            </a:extLst>
          </p:cNvPr>
          <p:cNvSpPr txBox="1"/>
          <p:nvPr/>
        </p:nvSpPr>
        <p:spPr>
          <a:xfrm>
            <a:off x="6193913" y="3491106"/>
            <a:ext cx="5626615" cy="956374"/>
          </a:xfrm>
          <a:prstGeom prst="rect">
            <a:avLst/>
          </a:prstGeom>
          <a:noFill/>
        </p:spPr>
        <p:txBody>
          <a:bodyPr wrap="square" lIns="182880" tIns="91440" rIns="36000" bIns="91440" rtlCol="0" anchor="t">
            <a:noAutofit/>
          </a:bodyPr>
          <a:lstStyle/>
          <a:p>
            <a:pPr algn="l">
              <a:buClr>
                <a:schemeClr val="accent1"/>
              </a:buClr>
            </a:pPr>
            <a:r>
              <a:rPr lang="en-US" altLang="ja-JP" dirty="0">
                <a:solidFill>
                  <a:schemeClr val="accent1"/>
                </a:solidFill>
                <a:latin typeface="Meiryo" panose="020B0604030504040204" pitchFamily="34" charset="-128"/>
                <a:ea typeface="Meiryo" panose="020B0604030504040204" pitchFamily="34" charset="-128"/>
              </a:rPr>
              <a:t>U</a:t>
            </a:r>
            <a:r>
              <a:rPr kumimoji="1" lang="en-US" altLang="ja-JP" dirty="0">
                <a:solidFill>
                  <a:schemeClr val="accent1"/>
                </a:solidFill>
                <a:latin typeface="Meiryo" panose="020B0604030504040204" pitchFamily="34" charset="-128"/>
                <a:ea typeface="Meiryo" panose="020B0604030504040204" pitchFamily="34" charset="-128"/>
              </a:rPr>
              <a:t>sed the Hidden Markov model</a:t>
            </a:r>
          </a:p>
          <a:p>
            <a:pPr marL="342900" indent="-203200">
              <a:buClr>
                <a:schemeClr val="accent1"/>
              </a:buClr>
              <a:buFont typeface="Arial" panose="020B0604020202020204" pitchFamily="34" charset="0"/>
              <a:buChar char="•"/>
              <a:defRPr/>
            </a:pPr>
            <a:r>
              <a:rPr lang="en-US" altLang="ja-JP" sz="1600" dirty="0">
                <a:solidFill>
                  <a:schemeClr val="tx1">
                    <a:lumMod val="75000"/>
                  </a:schemeClr>
                </a:solidFill>
                <a:latin typeface="Meiryo" panose="020B0604030504040204" pitchFamily="34" charset="-128"/>
                <a:ea typeface="Meiryo" panose="020B0604030504040204" pitchFamily="34" charset="-128"/>
              </a:rPr>
              <a:t>Financial time series data</a:t>
            </a:r>
          </a:p>
          <a:p>
            <a:pPr marL="342900" indent="-203200">
              <a:buClr>
                <a:schemeClr val="accent1"/>
              </a:buClr>
              <a:buFont typeface="Arial" panose="020B0604020202020204" pitchFamily="34" charset="0"/>
              <a:buChar char="•"/>
              <a:defRPr/>
            </a:pPr>
            <a:r>
              <a:rPr lang="en-US" altLang="ja-JP" sz="1600" dirty="0">
                <a:solidFill>
                  <a:schemeClr val="tx1">
                    <a:lumMod val="75000"/>
                  </a:schemeClr>
                </a:solidFill>
                <a:latin typeface="Meiryo" panose="020B0604030504040204" pitchFamily="34" charset="-128"/>
                <a:ea typeface="Meiryo" panose="020B0604030504040204" pitchFamily="34" charset="-128"/>
              </a:rPr>
              <a:t>Population data</a:t>
            </a:r>
          </a:p>
          <a:p>
            <a:pPr marL="342900" indent="-203200">
              <a:buClr>
                <a:schemeClr val="accent1"/>
              </a:buClr>
              <a:buFont typeface="Arial" panose="020B0604020202020204" pitchFamily="34" charset="0"/>
              <a:buChar char="•"/>
              <a:defRPr/>
            </a:pPr>
            <a:endParaRPr lang="ja-JP" altLang="en-US" sz="1400">
              <a:solidFill>
                <a:schemeClr val="tx1">
                  <a:lumMod val="75000"/>
                </a:schemeClr>
              </a:solidFill>
              <a:latin typeface="Meiryo" panose="020B0604030504040204" pitchFamily="34" charset="-128"/>
              <a:ea typeface="Meiryo" panose="020B0604030504040204" pitchFamily="34" charset="-128"/>
            </a:endParaRPr>
          </a:p>
        </p:txBody>
      </p:sp>
      <p:sp>
        <p:nvSpPr>
          <p:cNvPr id="22" name="Rectangle 21">
            <a:extLst>
              <a:ext uri="{FF2B5EF4-FFF2-40B4-BE49-F238E27FC236}">
                <a16:creationId xmlns:a16="http://schemas.microsoft.com/office/drawing/2014/main" id="{8BB3D525-7F8A-5C4A-DCF4-7F1E41F3222A}"/>
              </a:ext>
            </a:extLst>
          </p:cNvPr>
          <p:cNvSpPr/>
          <p:nvPr/>
        </p:nvSpPr>
        <p:spPr>
          <a:xfrm>
            <a:off x="371475" y="6189549"/>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r>
              <a:rPr lang="en-GB" sz="1000" b="0" i="0" u="sng" dirty="0">
                <a:solidFill>
                  <a:schemeClr val="tx1">
                    <a:lumMod val="20000"/>
                    <a:lumOff val="80000"/>
                  </a:schemeClr>
                </a:solidFill>
                <a:effectLst/>
                <a:latin typeface="Lucida Grande" panose="020B0600040502020204" pitchFamily="34" charset="0"/>
                <a:hlinkClick r:id="rId9">
                  <a:extLst>
                    <a:ext uri="{A12FA001-AC4F-418D-AE19-62706E023703}">
                      <ahyp:hlinkClr xmlns:ahyp="http://schemas.microsoft.com/office/drawing/2018/hyperlinkcolor" val="tx"/>
                    </a:ext>
                  </a:extLst>
                </a:hlinkClick>
              </a:rPr>
              <a:t>https://ieeexplore.ieee.org/document/9366479</a:t>
            </a:r>
            <a:r>
              <a:rPr lang="en-GB" sz="1000" b="0" i="0" u="sng" dirty="0">
                <a:solidFill>
                  <a:schemeClr val="tx1">
                    <a:lumMod val="20000"/>
                    <a:lumOff val="80000"/>
                  </a:schemeClr>
                </a:solidFill>
                <a:effectLst/>
                <a:latin typeface="Lucida Grande" panose="020B0600040502020204" pitchFamily="34" charset="0"/>
              </a:rPr>
              <a:t>, </a:t>
            </a:r>
            <a:r>
              <a:rPr lang="en-GB" sz="1000" b="0" i="0" u="sng" dirty="0">
                <a:solidFill>
                  <a:schemeClr val="tx1">
                    <a:lumMod val="20000"/>
                    <a:lumOff val="80000"/>
                  </a:schemeClr>
                </a:solidFill>
                <a:effectLst/>
                <a:latin typeface="Lucida Grande" panose="020B0600040502020204" pitchFamily="34" charset="0"/>
                <a:hlinkClick r:id="rId10">
                  <a:extLst>
                    <a:ext uri="{A12FA001-AC4F-418D-AE19-62706E023703}">
                      <ahyp:hlinkClr xmlns:ahyp="http://schemas.microsoft.com/office/drawing/2018/hyperlinkcolor" val="tx"/>
                    </a:ext>
                  </a:extLst>
                </a:hlinkClick>
              </a:rPr>
              <a:t>https://theses.hal.science/LAAS-RISC/hal-04797964v1</a:t>
            </a:r>
            <a:r>
              <a:rPr lang="en-GB" sz="1000" b="0" i="0" u="sng" dirty="0">
                <a:solidFill>
                  <a:schemeClr val="tx1">
                    <a:lumMod val="20000"/>
                    <a:lumOff val="80000"/>
                  </a:schemeClr>
                </a:solidFill>
                <a:effectLst/>
                <a:latin typeface="Lucida Grande" panose="020B0600040502020204" pitchFamily="34" charset="0"/>
              </a:rPr>
              <a:t>, </a:t>
            </a:r>
            <a:r>
              <a:rPr lang="en-GB" sz="1000" b="0" i="0" u="sng" dirty="0">
                <a:solidFill>
                  <a:schemeClr val="tx1">
                    <a:lumMod val="20000"/>
                    <a:lumOff val="80000"/>
                  </a:schemeClr>
                </a:solidFill>
                <a:effectLst/>
                <a:latin typeface="Lucida Grande" panose="020B0600040502020204" pitchFamily="34" charset="0"/>
                <a:hlinkClick r:id="rId11">
                  <a:extLst>
                    <a:ext uri="{A12FA001-AC4F-418D-AE19-62706E023703}">
                      <ahyp:hlinkClr xmlns:ahyp="http://schemas.microsoft.com/office/drawing/2018/hyperlinkcolor" val="tx"/>
                    </a:ext>
                  </a:extLst>
                </a:hlinkClick>
              </a:rPr>
              <a:t>http://dx.doi.org/10.1109/ACCESS.2018.2866323</a:t>
            </a:r>
            <a:r>
              <a:rPr lang="en-GB" sz="1000" b="0" i="0" u="sng" dirty="0">
                <a:solidFill>
                  <a:schemeClr val="tx1">
                    <a:lumMod val="20000"/>
                    <a:lumOff val="80000"/>
                  </a:schemeClr>
                </a:solidFill>
                <a:effectLst/>
                <a:latin typeface="Lucida Grande" panose="020B0600040502020204" pitchFamily="34" charset="0"/>
              </a:rPr>
              <a:t>, </a:t>
            </a:r>
            <a:r>
              <a:rPr lang="en-GB" sz="1000" b="0" i="0" u="sng" dirty="0">
                <a:solidFill>
                  <a:schemeClr val="tx1">
                    <a:lumMod val="20000"/>
                    <a:lumOff val="80000"/>
                  </a:schemeClr>
                </a:solidFill>
                <a:effectLst/>
                <a:latin typeface="Lucida Grande" panose="020B0600040502020204" pitchFamily="34" charset="0"/>
                <a:hlinkClick r:id="rId12">
                  <a:extLst>
                    <a:ext uri="{A12FA001-AC4F-418D-AE19-62706E023703}">
                      <ahyp:hlinkClr xmlns:ahyp="http://schemas.microsoft.com/office/drawing/2018/hyperlinkcolor" val="tx"/>
                    </a:ext>
                  </a:extLst>
                </a:hlinkClick>
              </a:rPr>
              <a:t>http://dx.doi.org/10.3390/jsan9030038</a:t>
            </a:r>
            <a:r>
              <a:rPr lang="en-GB" sz="1000" b="0" i="0" u="sng" dirty="0">
                <a:solidFill>
                  <a:schemeClr val="tx1">
                    <a:lumMod val="20000"/>
                    <a:lumOff val="80000"/>
                  </a:schemeClr>
                </a:solidFill>
                <a:effectLst/>
                <a:latin typeface="Lucida Grande" panose="020B0600040502020204" pitchFamily="34" charset="0"/>
              </a:rPr>
              <a:t>, </a:t>
            </a:r>
            <a:r>
              <a:rPr lang="en-GB" sz="1000" b="0" i="0" u="sng" dirty="0">
                <a:solidFill>
                  <a:schemeClr val="tx1">
                    <a:lumMod val="20000"/>
                    <a:lumOff val="80000"/>
                  </a:schemeClr>
                </a:solidFill>
                <a:effectLst/>
                <a:latin typeface="Lucida Grande" panose="020B0600040502020204" pitchFamily="34" charset="0"/>
                <a:hlinkClick r:id="rId13">
                  <a:extLst>
                    <a:ext uri="{A12FA001-AC4F-418D-AE19-62706E023703}">
                      <ahyp:hlinkClr xmlns:ahyp="http://schemas.microsoft.com/office/drawing/2018/hyperlinkcolor" val="tx"/>
                    </a:ext>
                  </a:extLst>
                </a:hlinkClick>
              </a:rPr>
              <a:t>https://www.sciencedirect.com/science/article/pii/S0038092X14001042</a:t>
            </a:r>
            <a:r>
              <a:rPr lang="en-GB" sz="1000" b="0" i="0" u="sng" dirty="0">
                <a:solidFill>
                  <a:schemeClr val="tx1">
                    <a:lumMod val="20000"/>
                    <a:lumOff val="80000"/>
                  </a:schemeClr>
                </a:solidFill>
                <a:effectLst/>
                <a:latin typeface="Lucida Grande" panose="020B0600040502020204" pitchFamily="34" charset="0"/>
              </a:rPr>
              <a:t>, </a:t>
            </a:r>
            <a:r>
              <a:rPr lang="en-GB" sz="1000" b="0" i="0" u="sng" dirty="0">
                <a:solidFill>
                  <a:schemeClr val="tx1">
                    <a:lumMod val="20000"/>
                    <a:lumOff val="80000"/>
                  </a:schemeClr>
                </a:solidFill>
                <a:effectLst/>
                <a:latin typeface="Lucida Grande" panose="020B0600040502020204" pitchFamily="34" charset="0"/>
                <a:hlinkClick r:id="rId14">
                  <a:extLst>
                    <a:ext uri="{A12FA001-AC4F-418D-AE19-62706E023703}">
                      <ahyp:hlinkClr xmlns:ahyp="http://schemas.microsoft.com/office/drawing/2018/hyperlinkcolor" val="tx"/>
                    </a:ext>
                  </a:extLst>
                </a:hlinkClick>
              </a:rPr>
              <a:t>https://ieeexplore.ieee.org/document/9687770</a:t>
            </a:r>
            <a:r>
              <a:rPr lang="en-GB" sz="1000" b="0" i="0" u="sng" dirty="0">
                <a:solidFill>
                  <a:schemeClr val="tx1">
                    <a:lumMod val="20000"/>
                    <a:lumOff val="80000"/>
                  </a:schemeClr>
                </a:solidFill>
                <a:effectLst/>
                <a:latin typeface="Lucida Grande" panose="020B0600040502020204" pitchFamily="34" charset="0"/>
              </a:rPr>
              <a:t>, </a:t>
            </a:r>
            <a:r>
              <a:rPr lang="en-GB" sz="1000" b="0" i="0" u="sng" dirty="0">
                <a:solidFill>
                  <a:schemeClr val="tx1">
                    <a:lumMod val="20000"/>
                    <a:lumOff val="80000"/>
                  </a:schemeClr>
                </a:solidFill>
                <a:effectLst/>
                <a:latin typeface="Lucida Grande" panose="020B0600040502020204" pitchFamily="34" charset="0"/>
                <a:hlinkClick r:id="rId15">
                  <a:extLst>
                    <a:ext uri="{A12FA001-AC4F-418D-AE19-62706E023703}">
                      <ahyp:hlinkClr xmlns:ahyp="http://schemas.microsoft.com/office/drawing/2018/hyperlinkcolor" val="tx"/>
                    </a:ext>
                  </a:extLst>
                </a:hlinkClick>
              </a:rPr>
              <a:t>http://dx.doi.org/10.1080/14697688.2015.1004801</a:t>
            </a:r>
            <a:r>
              <a:rPr lang="en-GB" sz="1000" b="0" i="0" u="sng" dirty="0">
                <a:solidFill>
                  <a:schemeClr val="tx1">
                    <a:lumMod val="20000"/>
                    <a:lumOff val="80000"/>
                  </a:schemeClr>
                </a:solidFill>
                <a:effectLst/>
                <a:latin typeface="Lucida Grande" panose="020B0600040502020204" pitchFamily="34" charset="0"/>
              </a:rPr>
              <a:t>, </a:t>
            </a:r>
            <a:r>
              <a:rPr lang="en-GB" sz="1000" b="0" i="0" u="sng" dirty="0">
                <a:solidFill>
                  <a:schemeClr val="tx1">
                    <a:lumMod val="20000"/>
                    <a:lumOff val="80000"/>
                  </a:schemeClr>
                </a:solidFill>
                <a:effectLst/>
                <a:latin typeface="Lucida Grande" panose="020B0600040502020204" pitchFamily="34" charset="0"/>
                <a:hlinkClick r:id="rId16">
                  <a:extLst>
                    <a:ext uri="{A12FA001-AC4F-418D-AE19-62706E023703}">
                      <ahyp:hlinkClr xmlns:ahyp="http://schemas.microsoft.com/office/drawing/2018/hyperlinkcolor" val="tx"/>
                    </a:ext>
                  </a:extLst>
                </a:hlinkClick>
              </a:rPr>
              <a:t>https://www.sciencedirect.com/science/article/pii/S0191261515300904</a:t>
            </a:r>
            <a:r>
              <a:rPr lang="en-GB" sz="1000" b="0" i="0" u="sng" dirty="0">
                <a:solidFill>
                  <a:schemeClr val="tx1">
                    <a:lumMod val="20000"/>
                    <a:lumOff val="80000"/>
                  </a:schemeClr>
                </a:solidFill>
                <a:effectLst/>
                <a:latin typeface="Lucida Grande" panose="020B0600040502020204" pitchFamily="34" charset="0"/>
              </a:rPr>
              <a:t> </a:t>
            </a:r>
            <a:endParaRPr kumimoji="1" lang="en-US" sz="1000" dirty="0">
              <a:solidFill>
                <a:schemeClr val="tx1">
                  <a:lumMod val="20000"/>
                  <a:lumOff val="80000"/>
                </a:schemeClr>
              </a:solidFill>
              <a:latin typeface="Meiryo" panose="020B0604030504040204" pitchFamily="34" charset="-128"/>
              <a:ea typeface="Meiryo" panose="020B0604030504040204" pitchFamily="34" charset="-128"/>
            </a:endParaRPr>
          </a:p>
        </p:txBody>
      </p:sp>
      <p:sp>
        <p:nvSpPr>
          <p:cNvPr id="23" name="Slide Number Placeholder 22">
            <a:extLst>
              <a:ext uri="{FF2B5EF4-FFF2-40B4-BE49-F238E27FC236}">
                <a16:creationId xmlns:a16="http://schemas.microsoft.com/office/drawing/2014/main" id="{ECE7492D-AFD5-A48A-E6F2-3F4C60522A7E}"/>
              </a:ext>
            </a:extLst>
          </p:cNvPr>
          <p:cNvSpPr>
            <a:spLocks noGrp="1"/>
          </p:cNvSpPr>
          <p:nvPr>
            <p:ph type="sldNum" sz="quarter" idx="11"/>
          </p:nvPr>
        </p:nvSpPr>
        <p:spPr/>
        <p:txBody>
          <a:bodyPr/>
          <a:lstStyle/>
          <a:p>
            <a:fld id="{CE884680-B901-7B4E-B61D-104198092958}" type="slidenum">
              <a:rPr lang="ja-JP" altLang="en-US" smtClean="0"/>
              <a:pPr/>
              <a:t>17</a:t>
            </a:fld>
            <a:endParaRPr lang="ja-JP" altLang="en-US"/>
          </a:p>
        </p:txBody>
      </p:sp>
    </p:spTree>
    <p:extLst>
      <p:ext uri="{BB962C8B-B14F-4D97-AF65-F5344CB8AC3E}">
        <p14:creationId xmlns:p14="http://schemas.microsoft.com/office/powerpoint/2010/main" val="37320724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50FA5D-71BF-9945-BB46-54F4711C0432}"/>
              </a:ext>
            </a:extLst>
          </p:cNvPr>
          <p:cNvSpPr>
            <a:spLocks noGrp="1"/>
          </p:cNvSpPr>
          <p:nvPr>
            <p:ph type="title"/>
          </p:nvPr>
        </p:nvSpPr>
        <p:spPr/>
        <p:txBody>
          <a:bodyPr>
            <a:noAutofit/>
          </a:bodyPr>
          <a:lstStyle/>
          <a:p>
            <a:r>
              <a:rPr lang="en-US" altLang="ja-JP">
                <a:solidFill>
                  <a:srgbClr val="046294"/>
                </a:solidFill>
              </a:rPr>
              <a:t>Overview of related works</a:t>
            </a:r>
            <a:endParaRPr lang="ja-JP" altLang="en-US">
              <a:solidFill>
                <a:schemeClr val="tx1">
                  <a:lumMod val="75000"/>
                </a:schemeClr>
              </a:solidFill>
            </a:endParaRPr>
          </a:p>
        </p:txBody>
      </p:sp>
      <p:sp>
        <p:nvSpPr>
          <p:cNvPr id="35" name="Rectangle 34">
            <a:extLst>
              <a:ext uri="{FF2B5EF4-FFF2-40B4-BE49-F238E27FC236}">
                <a16:creationId xmlns:a16="http://schemas.microsoft.com/office/drawing/2014/main" id="{4E6486AC-08D5-2C5B-C4DE-70C7FF58406D}"/>
              </a:ext>
            </a:extLst>
          </p:cNvPr>
          <p:cNvSpPr/>
          <p:nvPr/>
        </p:nvSpPr>
        <p:spPr>
          <a:xfrm>
            <a:off x="371475" y="1182541"/>
            <a:ext cx="1224000" cy="1086919"/>
          </a:xfrm>
          <a:prstGeom prst="rect">
            <a:avLst/>
          </a:prstGeom>
          <a:solidFill>
            <a:schemeClr val="accent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a:latin typeface="Meiryo" panose="020B0604030504040204" pitchFamily="34" charset="-128"/>
                <a:ea typeface="Meiryo" panose="020B0604030504040204" pitchFamily="34" charset="-128"/>
              </a:rPr>
              <a:t>Research</a:t>
            </a:r>
          </a:p>
        </p:txBody>
      </p:sp>
      <p:sp>
        <p:nvSpPr>
          <p:cNvPr id="37" name="Rectangle 36">
            <a:extLst>
              <a:ext uri="{FF2B5EF4-FFF2-40B4-BE49-F238E27FC236}">
                <a16:creationId xmlns:a16="http://schemas.microsoft.com/office/drawing/2014/main" id="{D2ECE82D-6958-9EAE-A9BF-DD308068EF91}"/>
              </a:ext>
            </a:extLst>
          </p:cNvPr>
          <p:cNvSpPr/>
          <p:nvPr/>
        </p:nvSpPr>
        <p:spPr>
          <a:xfrm>
            <a:off x="371475" y="2280398"/>
            <a:ext cx="1224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solidFill>
                  <a:schemeClr val="tx1"/>
                </a:solidFill>
                <a:latin typeface="Meiryo" panose="020B0604030504040204" pitchFamily="34" charset="-128"/>
                <a:ea typeface="Meiryo" panose="020B0604030504040204" pitchFamily="34" charset="-128"/>
              </a:rPr>
              <a:t>1</a:t>
            </a:r>
          </a:p>
        </p:txBody>
      </p:sp>
      <p:sp>
        <p:nvSpPr>
          <p:cNvPr id="38" name="Rectangle 37">
            <a:extLst>
              <a:ext uri="{FF2B5EF4-FFF2-40B4-BE49-F238E27FC236}">
                <a16:creationId xmlns:a16="http://schemas.microsoft.com/office/drawing/2014/main" id="{BA8609F7-2EC4-84B2-33BD-489899DF2ABD}"/>
              </a:ext>
            </a:extLst>
          </p:cNvPr>
          <p:cNvSpPr/>
          <p:nvPr/>
        </p:nvSpPr>
        <p:spPr>
          <a:xfrm>
            <a:off x="371475" y="2582936"/>
            <a:ext cx="1224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solidFill>
                  <a:schemeClr val="tx1"/>
                </a:solidFill>
                <a:latin typeface="Meiryo" panose="020B0604030504040204" pitchFamily="34" charset="-128"/>
                <a:ea typeface="Meiryo" panose="020B0604030504040204" pitchFamily="34" charset="-128"/>
              </a:rPr>
              <a:t>2</a:t>
            </a:r>
          </a:p>
        </p:txBody>
      </p:sp>
      <p:sp>
        <p:nvSpPr>
          <p:cNvPr id="54" name="Rectangle 53">
            <a:extLst>
              <a:ext uri="{FF2B5EF4-FFF2-40B4-BE49-F238E27FC236}">
                <a16:creationId xmlns:a16="http://schemas.microsoft.com/office/drawing/2014/main" id="{1DF7FDB5-B067-F2FD-C364-D252BE5F406E}"/>
              </a:ext>
            </a:extLst>
          </p:cNvPr>
          <p:cNvSpPr/>
          <p:nvPr/>
        </p:nvSpPr>
        <p:spPr>
          <a:xfrm>
            <a:off x="371475" y="2885474"/>
            <a:ext cx="1224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solidFill>
                  <a:schemeClr val="tx1"/>
                </a:solidFill>
                <a:latin typeface="Meiryo" panose="020B0604030504040204" pitchFamily="34" charset="-128"/>
                <a:ea typeface="Meiryo" panose="020B0604030504040204" pitchFamily="34" charset="-128"/>
              </a:rPr>
              <a:t>3</a:t>
            </a:r>
          </a:p>
        </p:txBody>
      </p:sp>
      <p:sp>
        <p:nvSpPr>
          <p:cNvPr id="100" name="Rectangle 99">
            <a:extLst>
              <a:ext uri="{FF2B5EF4-FFF2-40B4-BE49-F238E27FC236}">
                <a16:creationId xmlns:a16="http://schemas.microsoft.com/office/drawing/2014/main" id="{91EFFA92-7C47-DD0F-252D-F7B9BAEF9560}"/>
              </a:ext>
            </a:extLst>
          </p:cNvPr>
          <p:cNvSpPr/>
          <p:nvPr/>
        </p:nvSpPr>
        <p:spPr>
          <a:xfrm>
            <a:off x="371475" y="3188012"/>
            <a:ext cx="1224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solidFill>
                  <a:schemeClr val="tx1"/>
                </a:solidFill>
                <a:latin typeface="Meiryo" panose="020B0604030504040204" pitchFamily="34" charset="-128"/>
                <a:ea typeface="Meiryo" panose="020B0604030504040204" pitchFamily="34" charset="-128"/>
              </a:rPr>
              <a:t>4</a:t>
            </a:r>
          </a:p>
        </p:txBody>
      </p:sp>
      <p:sp>
        <p:nvSpPr>
          <p:cNvPr id="101" name="Rectangle 100">
            <a:extLst>
              <a:ext uri="{FF2B5EF4-FFF2-40B4-BE49-F238E27FC236}">
                <a16:creationId xmlns:a16="http://schemas.microsoft.com/office/drawing/2014/main" id="{711A9DD3-B959-9DE6-50D6-40C18DDC6487}"/>
              </a:ext>
            </a:extLst>
          </p:cNvPr>
          <p:cNvSpPr/>
          <p:nvPr/>
        </p:nvSpPr>
        <p:spPr>
          <a:xfrm>
            <a:off x="371475" y="3490550"/>
            <a:ext cx="1224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solidFill>
                  <a:schemeClr val="tx1"/>
                </a:solidFill>
                <a:latin typeface="Meiryo" panose="020B0604030504040204" pitchFamily="34" charset="-128"/>
                <a:ea typeface="Meiryo" panose="020B0604030504040204" pitchFamily="34" charset="-128"/>
              </a:rPr>
              <a:t>5</a:t>
            </a:r>
          </a:p>
        </p:txBody>
      </p:sp>
      <p:sp>
        <p:nvSpPr>
          <p:cNvPr id="102" name="Rectangle 101">
            <a:extLst>
              <a:ext uri="{FF2B5EF4-FFF2-40B4-BE49-F238E27FC236}">
                <a16:creationId xmlns:a16="http://schemas.microsoft.com/office/drawing/2014/main" id="{BDD74F3B-0A2F-E8EF-E5E8-5674C207623D}"/>
              </a:ext>
            </a:extLst>
          </p:cNvPr>
          <p:cNvSpPr/>
          <p:nvPr/>
        </p:nvSpPr>
        <p:spPr>
          <a:xfrm>
            <a:off x="371475" y="3793088"/>
            <a:ext cx="1224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solidFill>
                  <a:schemeClr val="tx1"/>
                </a:solidFill>
                <a:latin typeface="Meiryo" panose="020B0604030504040204" pitchFamily="34" charset="-128"/>
                <a:ea typeface="Meiryo" panose="020B0604030504040204" pitchFamily="34" charset="-128"/>
              </a:rPr>
              <a:t>6</a:t>
            </a:r>
          </a:p>
        </p:txBody>
      </p:sp>
      <p:sp>
        <p:nvSpPr>
          <p:cNvPr id="103" name="Rectangle 102">
            <a:extLst>
              <a:ext uri="{FF2B5EF4-FFF2-40B4-BE49-F238E27FC236}">
                <a16:creationId xmlns:a16="http://schemas.microsoft.com/office/drawing/2014/main" id="{4EFD446D-4631-2E4D-7DDF-B2C07D7EC6B5}"/>
              </a:ext>
            </a:extLst>
          </p:cNvPr>
          <p:cNvSpPr/>
          <p:nvPr/>
        </p:nvSpPr>
        <p:spPr>
          <a:xfrm>
            <a:off x="371475" y="4095626"/>
            <a:ext cx="1224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solidFill>
                  <a:schemeClr val="tx1"/>
                </a:solidFill>
                <a:latin typeface="Meiryo" panose="020B0604030504040204" pitchFamily="34" charset="-128"/>
                <a:ea typeface="Meiryo" panose="020B0604030504040204" pitchFamily="34" charset="-128"/>
              </a:rPr>
              <a:t>7</a:t>
            </a:r>
          </a:p>
        </p:txBody>
      </p:sp>
      <p:sp>
        <p:nvSpPr>
          <p:cNvPr id="104" name="Rectangle 103">
            <a:extLst>
              <a:ext uri="{FF2B5EF4-FFF2-40B4-BE49-F238E27FC236}">
                <a16:creationId xmlns:a16="http://schemas.microsoft.com/office/drawing/2014/main" id="{E3372C01-F5FF-CBC6-031B-F30723F42715}"/>
              </a:ext>
            </a:extLst>
          </p:cNvPr>
          <p:cNvSpPr/>
          <p:nvPr/>
        </p:nvSpPr>
        <p:spPr>
          <a:xfrm>
            <a:off x="371475" y="4398164"/>
            <a:ext cx="1224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lang="en-US" sz="1400">
                <a:solidFill>
                  <a:schemeClr val="tx1"/>
                </a:solidFill>
                <a:latin typeface="Meiryo" panose="020B0604030504040204" pitchFamily="34" charset="-128"/>
                <a:ea typeface="Meiryo" panose="020B0604030504040204" pitchFamily="34" charset="-128"/>
              </a:rPr>
              <a:t>8</a:t>
            </a:r>
            <a:endParaRPr kumimoji="1" lang="en-US" sz="1400">
              <a:solidFill>
                <a:schemeClr val="tx1"/>
              </a:solidFill>
              <a:latin typeface="Meiryo" panose="020B0604030504040204" pitchFamily="34" charset="-128"/>
              <a:ea typeface="Meiryo" panose="020B0604030504040204" pitchFamily="34" charset="-128"/>
            </a:endParaRPr>
          </a:p>
        </p:txBody>
      </p:sp>
      <p:sp>
        <p:nvSpPr>
          <p:cNvPr id="105" name="Rectangle 104">
            <a:extLst>
              <a:ext uri="{FF2B5EF4-FFF2-40B4-BE49-F238E27FC236}">
                <a16:creationId xmlns:a16="http://schemas.microsoft.com/office/drawing/2014/main" id="{3B749AC0-F429-6CCC-DAEC-808B784F5123}"/>
              </a:ext>
            </a:extLst>
          </p:cNvPr>
          <p:cNvSpPr/>
          <p:nvPr/>
        </p:nvSpPr>
        <p:spPr>
          <a:xfrm>
            <a:off x="371475" y="4700702"/>
            <a:ext cx="1224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solidFill>
                  <a:schemeClr val="tx1"/>
                </a:solidFill>
                <a:latin typeface="Meiryo" panose="020B0604030504040204" pitchFamily="34" charset="-128"/>
                <a:ea typeface="Meiryo" panose="020B0604030504040204" pitchFamily="34" charset="-128"/>
              </a:rPr>
              <a:t>9</a:t>
            </a:r>
          </a:p>
        </p:txBody>
      </p:sp>
      <p:sp>
        <p:nvSpPr>
          <p:cNvPr id="106" name="Rectangle 105">
            <a:extLst>
              <a:ext uri="{FF2B5EF4-FFF2-40B4-BE49-F238E27FC236}">
                <a16:creationId xmlns:a16="http://schemas.microsoft.com/office/drawing/2014/main" id="{7962C3FB-F1C8-FB00-F189-0AC1AD4142D2}"/>
              </a:ext>
            </a:extLst>
          </p:cNvPr>
          <p:cNvSpPr/>
          <p:nvPr/>
        </p:nvSpPr>
        <p:spPr>
          <a:xfrm>
            <a:off x="371475" y="5003240"/>
            <a:ext cx="1224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solidFill>
                  <a:schemeClr val="tx1"/>
                </a:solidFill>
                <a:latin typeface="Meiryo" panose="020B0604030504040204" pitchFamily="34" charset="-128"/>
                <a:ea typeface="Meiryo" panose="020B0604030504040204" pitchFamily="34" charset="-128"/>
              </a:rPr>
              <a:t>10</a:t>
            </a:r>
          </a:p>
        </p:txBody>
      </p:sp>
      <p:sp>
        <p:nvSpPr>
          <p:cNvPr id="108" name="Rectangle 107">
            <a:extLst>
              <a:ext uri="{FF2B5EF4-FFF2-40B4-BE49-F238E27FC236}">
                <a16:creationId xmlns:a16="http://schemas.microsoft.com/office/drawing/2014/main" id="{D48A25FA-5CD8-B3C8-1018-CB3DE8C43449}"/>
              </a:ext>
            </a:extLst>
          </p:cNvPr>
          <p:cNvSpPr/>
          <p:nvPr/>
        </p:nvSpPr>
        <p:spPr>
          <a:xfrm>
            <a:off x="371475" y="5305778"/>
            <a:ext cx="1224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solidFill>
                  <a:schemeClr val="tx1"/>
                </a:solidFill>
                <a:latin typeface="Meiryo" panose="020B0604030504040204" pitchFamily="34" charset="-128"/>
                <a:ea typeface="Meiryo" panose="020B0604030504040204" pitchFamily="34" charset="-128"/>
              </a:rPr>
              <a:t>11</a:t>
            </a:r>
          </a:p>
        </p:txBody>
      </p:sp>
      <p:sp>
        <p:nvSpPr>
          <p:cNvPr id="109" name="Rectangle 108">
            <a:extLst>
              <a:ext uri="{FF2B5EF4-FFF2-40B4-BE49-F238E27FC236}">
                <a16:creationId xmlns:a16="http://schemas.microsoft.com/office/drawing/2014/main" id="{5409B51D-8105-2253-F5F0-186E320F1EB1}"/>
              </a:ext>
            </a:extLst>
          </p:cNvPr>
          <p:cNvSpPr/>
          <p:nvPr/>
        </p:nvSpPr>
        <p:spPr>
          <a:xfrm>
            <a:off x="371475" y="5608320"/>
            <a:ext cx="1224000" cy="521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b="1">
                <a:solidFill>
                  <a:schemeClr val="tx1"/>
                </a:solidFill>
                <a:latin typeface="Meiryo" panose="020B0604030504040204" pitchFamily="34" charset="-128"/>
                <a:ea typeface="Meiryo" panose="020B0604030504040204" pitchFamily="34" charset="-128"/>
              </a:rPr>
              <a:t>This Research</a:t>
            </a:r>
          </a:p>
        </p:txBody>
      </p:sp>
      <p:sp>
        <p:nvSpPr>
          <p:cNvPr id="112" name="Rectangle 111">
            <a:extLst>
              <a:ext uri="{FF2B5EF4-FFF2-40B4-BE49-F238E27FC236}">
                <a16:creationId xmlns:a16="http://schemas.microsoft.com/office/drawing/2014/main" id="{4D433754-9912-2DDF-4CE9-AD265E73C7DE}"/>
              </a:ext>
            </a:extLst>
          </p:cNvPr>
          <p:cNvSpPr/>
          <p:nvPr/>
        </p:nvSpPr>
        <p:spPr>
          <a:xfrm>
            <a:off x="1649606" y="1182541"/>
            <a:ext cx="1224000" cy="10869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latin typeface="Meiryo" panose="020B0604030504040204" pitchFamily="34" charset="-128"/>
                <a:ea typeface="Meiryo" panose="020B0604030504040204" pitchFamily="34" charset="-128"/>
              </a:rPr>
              <a:t>Synthesize BLE </a:t>
            </a:r>
          </a:p>
          <a:p>
            <a:pPr algn="ctr">
              <a:buClr>
                <a:schemeClr val="accent1"/>
              </a:buClr>
            </a:pPr>
            <a:r>
              <a:rPr kumimoji="1" lang="en-US" sz="1400">
                <a:latin typeface="Meiryo" panose="020B0604030504040204" pitchFamily="34" charset="-128"/>
                <a:ea typeface="Meiryo" panose="020B0604030504040204" pitchFamily="34" charset="-128"/>
              </a:rPr>
              <a:t>packet data</a:t>
            </a:r>
          </a:p>
        </p:txBody>
      </p:sp>
      <p:sp>
        <p:nvSpPr>
          <p:cNvPr id="126" name="Rectangle 125">
            <a:extLst>
              <a:ext uri="{FF2B5EF4-FFF2-40B4-BE49-F238E27FC236}">
                <a16:creationId xmlns:a16="http://schemas.microsoft.com/office/drawing/2014/main" id="{FBD9FFF2-0FA7-D8E7-6C17-021DB1998B70}"/>
              </a:ext>
            </a:extLst>
          </p:cNvPr>
          <p:cNvSpPr/>
          <p:nvPr/>
        </p:nvSpPr>
        <p:spPr>
          <a:xfrm>
            <a:off x="1649606" y="5608320"/>
            <a:ext cx="1224000" cy="521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b="1" dirty="0">
                <a:solidFill>
                  <a:schemeClr val="tx1"/>
                </a:solidFill>
                <a:latin typeface="Meiryo" panose="020B0604030504040204" pitchFamily="34" charset="-128"/>
                <a:ea typeface="Meiryo" panose="020B0604030504040204" pitchFamily="34" charset="-128"/>
              </a:rPr>
              <a:t>Yes</a:t>
            </a:r>
          </a:p>
        </p:txBody>
      </p:sp>
      <p:sp>
        <p:nvSpPr>
          <p:cNvPr id="128" name="Rectangle 127">
            <a:extLst>
              <a:ext uri="{FF2B5EF4-FFF2-40B4-BE49-F238E27FC236}">
                <a16:creationId xmlns:a16="http://schemas.microsoft.com/office/drawing/2014/main" id="{969F3C9E-8773-B1C4-3CAA-7E65F26B6BA0}"/>
              </a:ext>
            </a:extLst>
          </p:cNvPr>
          <p:cNvSpPr/>
          <p:nvPr/>
        </p:nvSpPr>
        <p:spPr>
          <a:xfrm>
            <a:off x="2927736" y="1182541"/>
            <a:ext cx="2502133" cy="52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a:latin typeface="Meiryo" panose="020B0604030504040204" pitchFamily="34" charset="-128"/>
                <a:ea typeface="Meiryo" panose="020B0604030504040204" pitchFamily="34" charset="-128"/>
              </a:rPr>
              <a:t>Related</a:t>
            </a:r>
          </a:p>
        </p:txBody>
      </p:sp>
      <p:sp>
        <p:nvSpPr>
          <p:cNvPr id="129" name="Rectangle 128">
            <a:extLst>
              <a:ext uri="{FF2B5EF4-FFF2-40B4-BE49-F238E27FC236}">
                <a16:creationId xmlns:a16="http://schemas.microsoft.com/office/drawing/2014/main" id="{F8B3CBA2-0E6B-4D94-1A1D-9C364A16336E}"/>
              </a:ext>
            </a:extLst>
          </p:cNvPr>
          <p:cNvSpPr/>
          <p:nvPr/>
        </p:nvSpPr>
        <p:spPr>
          <a:xfrm>
            <a:off x="2927737" y="1747460"/>
            <a:ext cx="1224000" cy="52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latin typeface="Meiryo" panose="020B0604030504040204" pitchFamily="34" charset="-128"/>
                <a:ea typeface="Meiryo" panose="020B0604030504040204" pitchFamily="34" charset="-128"/>
              </a:rPr>
              <a:t>Synthesizing data</a:t>
            </a:r>
          </a:p>
        </p:txBody>
      </p:sp>
      <p:sp>
        <p:nvSpPr>
          <p:cNvPr id="142" name="Rectangle 141">
            <a:extLst>
              <a:ext uri="{FF2B5EF4-FFF2-40B4-BE49-F238E27FC236}">
                <a16:creationId xmlns:a16="http://schemas.microsoft.com/office/drawing/2014/main" id="{FECED701-4384-3FD5-F597-9CA5C2FB6094}"/>
              </a:ext>
            </a:extLst>
          </p:cNvPr>
          <p:cNvSpPr/>
          <p:nvPr/>
        </p:nvSpPr>
        <p:spPr>
          <a:xfrm>
            <a:off x="2927737" y="5608320"/>
            <a:ext cx="1224000" cy="521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b="1">
                <a:solidFill>
                  <a:schemeClr val="tx1"/>
                </a:solidFill>
                <a:latin typeface="Meiryo" panose="020B0604030504040204" pitchFamily="34" charset="-128"/>
                <a:ea typeface="Meiryo" panose="020B0604030504040204" pitchFamily="34" charset="-128"/>
              </a:rPr>
              <a:t>Yes</a:t>
            </a:r>
          </a:p>
        </p:txBody>
      </p:sp>
      <p:sp>
        <p:nvSpPr>
          <p:cNvPr id="145" name="Rectangle 144">
            <a:extLst>
              <a:ext uri="{FF2B5EF4-FFF2-40B4-BE49-F238E27FC236}">
                <a16:creationId xmlns:a16="http://schemas.microsoft.com/office/drawing/2014/main" id="{87E0D33D-B9B4-BA38-5B99-E5DFE451AF8A}"/>
              </a:ext>
            </a:extLst>
          </p:cNvPr>
          <p:cNvSpPr/>
          <p:nvPr/>
        </p:nvSpPr>
        <p:spPr>
          <a:xfrm>
            <a:off x="4205868" y="1747460"/>
            <a:ext cx="1224000" cy="52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dirty="0">
                <a:latin typeface="Meiryo" panose="020B0604030504040204" pitchFamily="34" charset="-128"/>
                <a:ea typeface="Meiryo" panose="020B0604030504040204" pitchFamily="34" charset="-128"/>
              </a:rPr>
              <a:t>Simulation</a:t>
            </a:r>
          </a:p>
        </p:txBody>
      </p:sp>
      <p:sp>
        <p:nvSpPr>
          <p:cNvPr id="158" name="Rectangle 157">
            <a:extLst>
              <a:ext uri="{FF2B5EF4-FFF2-40B4-BE49-F238E27FC236}">
                <a16:creationId xmlns:a16="http://schemas.microsoft.com/office/drawing/2014/main" id="{1D8CE18A-AECB-611C-579B-F2D3F5E20BA0}"/>
              </a:ext>
            </a:extLst>
          </p:cNvPr>
          <p:cNvSpPr/>
          <p:nvPr/>
        </p:nvSpPr>
        <p:spPr>
          <a:xfrm>
            <a:off x="4205868" y="5608320"/>
            <a:ext cx="1224000" cy="521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lang="en-US" b="1" dirty="0">
                <a:solidFill>
                  <a:schemeClr val="tx1">
                    <a:lumMod val="60000"/>
                    <a:lumOff val="40000"/>
                  </a:schemeClr>
                </a:solidFill>
                <a:latin typeface="Meiryo" panose="020B0604030504040204" pitchFamily="34" charset="-128"/>
                <a:ea typeface="Meiryo" panose="020B0604030504040204" pitchFamily="34" charset="-128"/>
              </a:rPr>
              <a:t>No</a:t>
            </a:r>
            <a:endParaRPr kumimoji="1" lang="en-US" b="1" dirty="0">
              <a:solidFill>
                <a:schemeClr val="tx1">
                  <a:lumMod val="60000"/>
                  <a:lumOff val="40000"/>
                </a:schemeClr>
              </a:solidFill>
              <a:latin typeface="Meiryo" panose="020B0604030504040204" pitchFamily="34" charset="-128"/>
              <a:ea typeface="Meiryo" panose="020B0604030504040204" pitchFamily="34" charset="-128"/>
            </a:endParaRPr>
          </a:p>
        </p:txBody>
      </p:sp>
      <p:sp>
        <p:nvSpPr>
          <p:cNvPr id="160" name="Rectangle 159">
            <a:extLst>
              <a:ext uri="{FF2B5EF4-FFF2-40B4-BE49-F238E27FC236}">
                <a16:creationId xmlns:a16="http://schemas.microsoft.com/office/drawing/2014/main" id="{F7E74200-A580-BF9E-A947-C9B01AB4E8CC}"/>
              </a:ext>
            </a:extLst>
          </p:cNvPr>
          <p:cNvSpPr/>
          <p:nvPr/>
        </p:nvSpPr>
        <p:spPr>
          <a:xfrm>
            <a:off x="5483998" y="1182541"/>
            <a:ext cx="2502133" cy="52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a:latin typeface="Meiryo" panose="020B0604030504040204" pitchFamily="34" charset="-128"/>
                <a:ea typeface="Meiryo" panose="020B0604030504040204" pitchFamily="34" charset="-128"/>
              </a:rPr>
              <a:t>Markov model</a:t>
            </a:r>
          </a:p>
        </p:txBody>
      </p:sp>
      <p:sp>
        <p:nvSpPr>
          <p:cNvPr id="161" name="Rectangle 160">
            <a:extLst>
              <a:ext uri="{FF2B5EF4-FFF2-40B4-BE49-F238E27FC236}">
                <a16:creationId xmlns:a16="http://schemas.microsoft.com/office/drawing/2014/main" id="{D57F3FC5-C8CB-FE75-949A-CAC511796AA3}"/>
              </a:ext>
            </a:extLst>
          </p:cNvPr>
          <p:cNvSpPr/>
          <p:nvPr/>
        </p:nvSpPr>
        <p:spPr>
          <a:xfrm>
            <a:off x="5483999" y="1747460"/>
            <a:ext cx="1224000" cy="52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600">
                <a:latin typeface="Meiryo" panose="020B0604030504040204" pitchFamily="34" charset="-128"/>
                <a:ea typeface="Meiryo" panose="020B0604030504040204" pitchFamily="34" charset="-128"/>
              </a:rPr>
              <a:t>Not Hidden</a:t>
            </a:r>
          </a:p>
        </p:txBody>
      </p:sp>
      <p:sp>
        <p:nvSpPr>
          <p:cNvPr id="174" name="Rectangle 173">
            <a:extLst>
              <a:ext uri="{FF2B5EF4-FFF2-40B4-BE49-F238E27FC236}">
                <a16:creationId xmlns:a16="http://schemas.microsoft.com/office/drawing/2014/main" id="{635D3B7C-5AEA-781F-603F-08A74FCCAC06}"/>
              </a:ext>
            </a:extLst>
          </p:cNvPr>
          <p:cNvSpPr/>
          <p:nvPr/>
        </p:nvSpPr>
        <p:spPr>
          <a:xfrm>
            <a:off x="5483999" y="5608320"/>
            <a:ext cx="1224000" cy="521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b="1">
                <a:solidFill>
                  <a:schemeClr val="tx1"/>
                </a:solidFill>
                <a:latin typeface="Meiryo" panose="020B0604030504040204" pitchFamily="34" charset="-128"/>
                <a:ea typeface="Meiryo" panose="020B0604030504040204" pitchFamily="34" charset="-128"/>
              </a:rPr>
              <a:t>Yes</a:t>
            </a:r>
          </a:p>
        </p:txBody>
      </p:sp>
      <p:sp>
        <p:nvSpPr>
          <p:cNvPr id="177" name="Rectangle 176">
            <a:extLst>
              <a:ext uri="{FF2B5EF4-FFF2-40B4-BE49-F238E27FC236}">
                <a16:creationId xmlns:a16="http://schemas.microsoft.com/office/drawing/2014/main" id="{CD328D4B-EBE8-03D6-4D33-8C385A787C92}"/>
              </a:ext>
            </a:extLst>
          </p:cNvPr>
          <p:cNvSpPr/>
          <p:nvPr/>
        </p:nvSpPr>
        <p:spPr>
          <a:xfrm>
            <a:off x="6762130" y="1747460"/>
            <a:ext cx="1224000" cy="52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600">
                <a:latin typeface="Meiryo" panose="020B0604030504040204" pitchFamily="34" charset="-128"/>
                <a:ea typeface="Meiryo" panose="020B0604030504040204" pitchFamily="34" charset="-128"/>
              </a:rPr>
              <a:t>Hidden</a:t>
            </a:r>
          </a:p>
        </p:txBody>
      </p:sp>
      <p:sp>
        <p:nvSpPr>
          <p:cNvPr id="190" name="Rectangle 189">
            <a:extLst>
              <a:ext uri="{FF2B5EF4-FFF2-40B4-BE49-F238E27FC236}">
                <a16:creationId xmlns:a16="http://schemas.microsoft.com/office/drawing/2014/main" id="{FC097173-24EC-B7F7-F045-F98F45E6DED8}"/>
              </a:ext>
            </a:extLst>
          </p:cNvPr>
          <p:cNvSpPr/>
          <p:nvPr/>
        </p:nvSpPr>
        <p:spPr>
          <a:xfrm>
            <a:off x="6762130" y="5608320"/>
            <a:ext cx="1224000" cy="521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b="1" dirty="0">
                <a:solidFill>
                  <a:schemeClr val="tx1">
                    <a:lumMod val="60000"/>
                    <a:lumOff val="40000"/>
                  </a:schemeClr>
                </a:solidFill>
                <a:latin typeface="Meiryo" panose="020B0604030504040204" pitchFamily="34" charset="-128"/>
                <a:ea typeface="Meiryo" panose="020B0604030504040204" pitchFamily="34" charset="-128"/>
              </a:rPr>
              <a:t>No</a:t>
            </a:r>
          </a:p>
        </p:txBody>
      </p:sp>
      <p:sp>
        <p:nvSpPr>
          <p:cNvPr id="192" name="Rectangle 191">
            <a:extLst>
              <a:ext uri="{FF2B5EF4-FFF2-40B4-BE49-F238E27FC236}">
                <a16:creationId xmlns:a16="http://schemas.microsoft.com/office/drawing/2014/main" id="{F5619FE3-A73E-59C8-2CEA-F4EBF84404DA}"/>
              </a:ext>
            </a:extLst>
          </p:cNvPr>
          <p:cNvSpPr/>
          <p:nvPr/>
        </p:nvSpPr>
        <p:spPr>
          <a:xfrm>
            <a:off x="8040261" y="1182542"/>
            <a:ext cx="1224000" cy="10749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a:latin typeface="Meiryo" panose="020B0604030504040204" pitchFamily="34" charset="-128"/>
                <a:ea typeface="Meiryo" panose="020B0604030504040204" pitchFamily="34" charset="-128"/>
              </a:rPr>
              <a:t>Time series data</a:t>
            </a:r>
          </a:p>
        </p:txBody>
      </p:sp>
      <p:sp>
        <p:nvSpPr>
          <p:cNvPr id="206" name="Rectangle 205">
            <a:extLst>
              <a:ext uri="{FF2B5EF4-FFF2-40B4-BE49-F238E27FC236}">
                <a16:creationId xmlns:a16="http://schemas.microsoft.com/office/drawing/2014/main" id="{609F7AA3-71C6-7EE1-2B61-1F0477F1ABC2}"/>
              </a:ext>
            </a:extLst>
          </p:cNvPr>
          <p:cNvSpPr/>
          <p:nvPr/>
        </p:nvSpPr>
        <p:spPr>
          <a:xfrm>
            <a:off x="8040261" y="5608320"/>
            <a:ext cx="1224000" cy="521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b="1">
                <a:solidFill>
                  <a:schemeClr val="tx1"/>
                </a:solidFill>
                <a:latin typeface="Meiryo" panose="020B0604030504040204" pitchFamily="34" charset="-128"/>
                <a:ea typeface="Meiryo" panose="020B0604030504040204" pitchFamily="34" charset="-128"/>
              </a:rPr>
              <a:t>Yes</a:t>
            </a:r>
          </a:p>
        </p:txBody>
      </p:sp>
      <p:sp>
        <p:nvSpPr>
          <p:cNvPr id="209" name="Rectangle 208">
            <a:extLst>
              <a:ext uri="{FF2B5EF4-FFF2-40B4-BE49-F238E27FC236}">
                <a16:creationId xmlns:a16="http://schemas.microsoft.com/office/drawing/2014/main" id="{301A7F08-EEE9-6430-45C4-26B990C69C30}"/>
              </a:ext>
            </a:extLst>
          </p:cNvPr>
          <p:cNvSpPr/>
          <p:nvPr/>
        </p:nvSpPr>
        <p:spPr>
          <a:xfrm>
            <a:off x="10596525" y="1747460"/>
            <a:ext cx="1224000" cy="52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600">
                <a:latin typeface="Meiryo" panose="020B0604030504040204" pitchFamily="34" charset="-128"/>
                <a:ea typeface="Meiryo" panose="020B0604030504040204" pitchFamily="34" charset="-128"/>
              </a:rPr>
              <a:t>Data</a:t>
            </a:r>
          </a:p>
        </p:txBody>
      </p:sp>
      <p:sp>
        <p:nvSpPr>
          <p:cNvPr id="210" name="Rectangle 209">
            <a:extLst>
              <a:ext uri="{FF2B5EF4-FFF2-40B4-BE49-F238E27FC236}">
                <a16:creationId xmlns:a16="http://schemas.microsoft.com/office/drawing/2014/main" id="{2F64080A-7EF6-9E40-265B-7D18DB850623}"/>
              </a:ext>
            </a:extLst>
          </p:cNvPr>
          <p:cNvSpPr/>
          <p:nvPr/>
        </p:nvSpPr>
        <p:spPr>
          <a:xfrm>
            <a:off x="10596525" y="2270538"/>
            <a:ext cx="1224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solidFill>
                  <a:schemeClr val="tx1"/>
                </a:solidFill>
                <a:latin typeface="Meiryo" panose="020B0604030504040204" pitchFamily="34" charset="-128"/>
                <a:ea typeface="Meiryo" panose="020B0604030504040204" pitchFamily="34" charset="-128"/>
              </a:rPr>
              <a:t>Partially</a:t>
            </a:r>
          </a:p>
        </p:txBody>
      </p:sp>
      <p:sp>
        <p:nvSpPr>
          <p:cNvPr id="211" name="Rectangle 210">
            <a:extLst>
              <a:ext uri="{FF2B5EF4-FFF2-40B4-BE49-F238E27FC236}">
                <a16:creationId xmlns:a16="http://schemas.microsoft.com/office/drawing/2014/main" id="{3450A3BC-46E1-D74E-8A1C-699E54F20694}"/>
              </a:ext>
            </a:extLst>
          </p:cNvPr>
          <p:cNvSpPr/>
          <p:nvPr/>
        </p:nvSpPr>
        <p:spPr>
          <a:xfrm>
            <a:off x="10596525" y="2573973"/>
            <a:ext cx="1224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solidFill>
                  <a:schemeClr val="tx1"/>
                </a:solidFill>
                <a:latin typeface="Meiryo" panose="020B0604030504040204" pitchFamily="34" charset="-128"/>
                <a:ea typeface="Meiryo" panose="020B0604030504040204" pitchFamily="34" charset="-128"/>
              </a:rPr>
              <a:t>Partially</a:t>
            </a:r>
          </a:p>
        </p:txBody>
      </p:sp>
      <p:sp>
        <p:nvSpPr>
          <p:cNvPr id="212" name="Rectangle 211">
            <a:extLst>
              <a:ext uri="{FF2B5EF4-FFF2-40B4-BE49-F238E27FC236}">
                <a16:creationId xmlns:a16="http://schemas.microsoft.com/office/drawing/2014/main" id="{FB7B7183-28CD-5950-A1C6-3CBED958431F}"/>
              </a:ext>
            </a:extLst>
          </p:cNvPr>
          <p:cNvSpPr/>
          <p:nvPr/>
        </p:nvSpPr>
        <p:spPr>
          <a:xfrm>
            <a:off x="10596525" y="2877408"/>
            <a:ext cx="1224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solidFill>
                  <a:schemeClr val="tx1"/>
                </a:solidFill>
                <a:latin typeface="Meiryo" panose="020B0604030504040204" pitchFamily="34" charset="-128"/>
                <a:ea typeface="Meiryo" panose="020B0604030504040204" pitchFamily="34" charset="-128"/>
              </a:rPr>
              <a:t>Partially</a:t>
            </a:r>
          </a:p>
        </p:txBody>
      </p:sp>
      <p:sp>
        <p:nvSpPr>
          <p:cNvPr id="213" name="Rectangle 212">
            <a:extLst>
              <a:ext uri="{FF2B5EF4-FFF2-40B4-BE49-F238E27FC236}">
                <a16:creationId xmlns:a16="http://schemas.microsoft.com/office/drawing/2014/main" id="{611ACE00-FAF1-A13A-A89D-7A59BEF03CED}"/>
              </a:ext>
            </a:extLst>
          </p:cNvPr>
          <p:cNvSpPr/>
          <p:nvPr/>
        </p:nvSpPr>
        <p:spPr>
          <a:xfrm>
            <a:off x="10596525" y="3180843"/>
            <a:ext cx="1224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solidFill>
                  <a:schemeClr val="tx1"/>
                </a:solidFill>
                <a:latin typeface="Meiryo" panose="020B0604030504040204" pitchFamily="34" charset="-128"/>
                <a:ea typeface="Meiryo" panose="020B0604030504040204" pitchFamily="34" charset="-128"/>
              </a:rPr>
              <a:t>Partially</a:t>
            </a:r>
          </a:p>
        </p:txBody>
      </p:sp>
      <p:sp>
        <p:nvSpPr>
          <p:cNvPr id="214" name="Rectangle 213">
            <a:extLst>
              <a:ext uri="{FF2B5EF4-FFF2-40B4-BE49-F238E27FC236}">
                <a16:creationId xmlns:a16="http://schemas.microsoft.com/office/drawing/2014/main" id="{D5DB462C-9C70-7003-550E-1FDC26C1EF2F}"/>
              </a:ext>
            </a:extLst>
          </p:cNvPr>
          <p:cNvSpPr/>
          <p:nvPr/>
        </p:nvSpPr>
        <p:spPr>
          <a:xfrm>
            <a:off x="10596525" y="3484278"/>
            <a:ext cx="1224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solidFill>
                  <a:schemeClr val="tx1"/>
                </a:solidFill>
                <a:latin typeface="Meiryo" panose="020B0604030504040204" pitchFamily="34" charset="-128"/>
                <a:ea typeface="Meiryo" panose="020B0604030504040204" pitchFamily="34" charset="-128"/>
              </a:rPr>
              <a:t>Partially</a:t>
            </a:r>
          </a:p>
        </p:txBody>
      </p:sp>
      <p:sp>
        <p:nvSpPr>
          <p:cNvPr id="222" name="Rectangle 221">
            <a:extLst>
              <a:ext uri="{FF2B5EF4-FFF2-40B4-BE49-F238E27FC236}">
                <a16:creationId xmlns:a16="http://schemas.microsoft.com/office/drawing/2014/main" id="{805D9D23-8A36-3C44-E439-9E3BA0A970F7}"/>
              </a:ext>
            </a:extLst>
          </p:cNvPr>
          <p:cNvSpPr/>
          <p:nvPr/>
        </p:nvSpPr>
        <p:spPr>
          <a:xfrm>
            <a:off x="10596525" y="5608320"/>
            <a:ext cx="1224000" cy="521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b="1">
                <a:solidFill>
                  <a:schemeClr val="tx1"/>
                </a:solidFill>
                <a:latin typeface="Meiryo" panose="020B0604030504040204" pitchFamily="34" charset="-128"/>
                <a:ea typeface="Meiryo" panose="020B0604030504040204" pitchFamily="34" charset="-128"/>
              </a:rPr>
              <a:t>Yes</a:t>
            </a:r>
          </a:p>
        </p:txBody>
      </p:sp>
      <p:sp>
        <p:nvSpPr>
          <p:cNvPr id="352" name="Rectangle 351">
            <a:extLst>
              <a:ext uri="{FF2B5EF4-FFF2-40B4-BE49-F238E27FC236}">
                <a16:creationId xmlns:a16="http://schemas.microsoft.com/office/drawing/2014/main" id="{AE1117F5-C6D4-E2D5-A25A-BD2D51D8CC2E}"/>
              </a:ext>
            </a:extLst>
          </p:cNvPr>
          <p:cNvSpPr/>
          <p:nvPr/>
        </p:nvSpPr>
        <p:spPr>
          <a:xfrm>
            <a:off x="9318391" y="1182541"/>
            <a:ext cx="2502133" cy="52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latin typeface="Meiryo" panose="020B0604030504040204" pitchFamily="34" charset="-128"/>
                <a:ea typeface="Meiryo" panose="020B0604030504040204" pitchFamily="34" charset="-128"/>
              </a:rPr>
              <a:t>Can this be used to create synthetic BLE packets?</a:t>
            </a:r>
          </a:p>
        </p:txBody>
      </p:sp>
      <p:sp>
        <p:nvSpPr>
          <p:cNvPr id="353" name="Rectangle 352">
            <a:extLst>
              <a:ext uri="{FF2B5EF4-FFF2-40B4-BE49-F238E27FC236}">
                <a16:creationId xmlns:a16="http://schemas.microsoft.com/office/drawing/2014/main" id="{4AA66D78-D0A3-1C10-17EC-7710D14A8860}"/>
              </a:ext>
            </a:extLst>
          </p:cNvPr>
          <p:cNvSpPr/>
          <p:nvPr/>
        </p:nvSpPr>
        <p:spPr>
          <a:xfrm>
            <a:off x="9318392" y="1747460"/>
            <a:ext cx="1224000" cy="52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600">
                <a:latin typeface="Meiryo" panose="020B0604030504040204" pitchFamily="34" charset="-128"/>
                <a:ea typeface="Meiryo" panose="020B0604030504040204" pitchFamily="34" charset="-128"/>
              </a:rPr>
              <a:t>Method</a:t>
            </a:r>
          </a:p>
        </p:txBody>
      </p:sp>
      <p:sp>
        <p:nvSpPr>
          <p:cNvPr id="366" name="Rectangle 365">
            <a:extLst>
              <a:ext uri="{FF2B5EF4-FFF2-40B4-BE49-F238E27FC236}">
                <a16:creationId xmlns:a16="http://schemas.microsoft.com/office/drawing/2014/main" id="{91E62101-1B66-3B83-0CC6-826839C89258}"/>
              </a:ext>
            </a:extLst>
          </p:cNvPr>
          <p:cNvSpPr/>
          <p:nvPr/>
        </p:nvSpPr>
        <p:spPr>
          <a:xfrm>
            <a:off x="9318392" y="5608320"/>
            <a:ext cx="1224000" cy="521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b="1">
                <a:solidFill>
                  <a:schemeClr val="tx1"/>
                </a:solidFill>
                <a:latin typeface="Meiryo" panose="020B0604030504040204" pitchFamily="34" charset="-128"/>
                <a:ea typeface="Meiryo" panose="020B0604030504040204" pitchFamily="34" charset="-128"/>
              </a:rPr>
              <a:t>Yes</a:t>
            </a:r>
          </a:p>
        </p:txBody>
      </p:sp>
      <p:cxnSp>
        <p:nvCxnSpPr>
          <p:cNvPr id="371" name="Straight Connector 370">
            <a:extLst>
              <a:ext uri="{FF2B5EF4-FFF2-40B4-BE49-F238E27FC236}">
                <a16:creationId xmlns:a16="http://schemas.microsoft.com/office/drawing/2014/main" id="{59CCBA31-F3DC-4646-5654-A04E2A68D890}"/>
              </a:ext>
            </a:extLst>
          </p:cNvPr>
          <p:cNvCxnSpPr>
            <a:cxnSpLocks/>
          </p:cNvCxnSpPr>
          <p:nvPr/>
        </p:nvCxnSpPr>
        <p:spPr>
          <a:xfrm>
            <a:off x="371475" y="2571892"/>
            <a:ext cx="1144905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E4E92B34-A70B-895C-5697-E3F737732623}"/>
              </a:ext>
            </a:extLst>
          </p:cNvPr>
          <p:cNvCxnSpPr>
            <a:cxnSpLocks/>
          </p:cNvCxnSpPr>
          <p:nvPr/>
        </p:nvCxnSpPr>
        <p:spPr>
          <a:xfrm>
            <a:off x="371475" y="2874324"/>
            <a:ext cx="1144905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D57097C5-B73D-6461-86E2-A7AAAB24127C}"/>
              </a:ext>
            </a:extLst>
          </p:cNvPr>
          <p:cNvCxnSpPr>
            <a:cxnSpLocks/>
          </p:cNvCxnSpPr>
          <p:nvPr/>
        </p:nvCxnSpPr>
        <p:spPr>
          <a:xfrm>
            <a:off x="371475" y="3176756"/>
            <a:ext cx="1144905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DAFCED91-76FB-3465-39A3-B06483FB6FD3}"/>
              </a:ext>
            </a:extLst>
          </p:cNvPr>
          <p:cNvCxnSpPr>
            <a:cxnSpLocks/>
          </p:cNvCxnSpPr>
          <p:nvPr/>
        </p:nvCxnSpPr>
        <p:spPr>
          <a:xfrm>
            <a:off x="371475" y="3479188"/>
            <a:ext cx="1144905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DBD5CBC6-764C-9DB7-2978-5A738D409D51}"/>
              </a:ext>
            </a:extLst>
          </p:cNvPr>
          <p:cNvCxnSpPr>
            <a:cxnSpLocks/>
          </p:cNvCxnSpPr>
          <p:nvPr/>
        </p:nvCxnSpPr>
        <p:spPr>
          <a:xfrm>
            <a:off x="371475" y="3781620"/>
            <a:ext cx="1144905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3C1A799F-27DB-4FCC-0F08-038669FBB34F}"/>
              </a:ext>
            </a:extLst>
          </p:cNvPr>
          <p:cNvCxnSpPr>
            <a:cxnSpLocks/>
          </p:cNvCxnSpPr>
          <p:nvPr/>
        </p:nvCxnSpPr>
        <p:spPr>
          <a:xfrm>
            <a:off x="371475" y="4386484"/>
            <a:ext cx="1144905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25F308F4-E1E3-941D-1DF4-438FEF0780BE}"/>
              </a:ext>
            </a:extLst>
          </p:cNvPr>
          <p:cNvCxnSpPr>
            <a:cxnSpLocks/>
          </p:cNvCxnSpPr>
          <p:nvPr/>
        </p:nvCxnSpPr>
        <p:spPr>
          <a:xfrm>
            <a:off x="371475" y="4991348"/>
            <a:ext cx="1144905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AA3A4189-5B29-15D8-D3C2-9A594BD84EA4}"/>
              </a:ext>
            </a:extLst>
          </p:cNvPr>
          <p:cNvCxnSpPr>
            <a:cxnSpLocks/>
          </p:cNvCxnSpPr>
          <p:nvPr/>
        </p:nvCxnSpPr>
        <p:spPr>
          <a:xfrm>
            <a:off x="371475" y="5293780"/>
            <a:ext cx="1144905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290D8692-B480-F5E0-1D51-14D5B4A028D7}"/>
              </a:ext>
            </a:extLst>
          </p:cNvPr>
          <p:cNvCxnSpPr>
            <a:cxnSpLocks/>
          </p:cNvCxnSpPr>
          <p:nvPr/>
        </p:nvCxnSpPr>
        <p:spPr>
          <a:xfrm>
            <a:off x="371475" y="5596212"/>
            <a:ext cx="1144905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386" name="Rounded Rectangle 385">
            <a:extLst>
              <a:ext uri="{FF2B5EF4-FFF2-40B4-BE49-F238E27FC236}">
                <a16:creationId xmlns:a16="http://schemas.microsoft.com/office/drawing/2014/main" id="{8DE6582B-6272-690D-CD84-529BE1D16962}"/>
              </a:ext>
            </a:extLst>
          </p:cNvPr>
          <p:cNvSpPr/>
          <p:nvPr/>
        </p:nvSpPr>
        <p:spPr>
          <a:xfrm>
            <a:off x="371475" y="5596212"/>
            <a:ext cx="11449050" cy="533126"/>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en-US">
              <a:latin typeface="Trebuchet MS" panose="020B0703020202090204" pitchFamily="34" charset="0"/>
              <a:ea typeface="Meiryo" panose="020B0604030504040204" pitchFamily="34" charset="-128"/>
            </a:endParaRPr>
          </a:p>
        </p:txBody>
      </p:sp>
      <p:sp>
        <p:nvSpPr>
          <p:cNvPr id="3" name="Slide Number Placeholder 2">
            <a:extLst>
              <a:ext uri="{FF2B5EF4-FFF2-40B4-BE49-F238E27FC236}">
                <a16:creationId xmlns:a16="http://schemas.microsoft.com/office/drawing/2014/main" id="{673AAF21-805B-592D-0680-6E7A6A21EE78}"/>
              </a:ext>
            </a:extLst>
          </p:cNvPr>
          <p:cNvSpPr>
            <a:spLocks noGrp="1"/>
          </p:cNvSpPr>
          <p:nvPr>
            <p:ph type="sldNum" sz="quarter" idx="11"/>
          </p:nvPr>
        </p:nvSpPr>
        <p:spPr/>
        <p:txBody>
          <a:bodyPr/>
          <a:lstStyle/>
          <a:p>
            <a:fld id="{CE884680-B901-7B4E-B61D-104198092958}" type="slidenum">
              <a:rPr lang="ja-JP" altLang="en-US" smtClean="0"/>
              <a:pPr/>
              <a:t>18</a:t>
            </a:fld>
            <a:endParaRPr lang="ja-JP" altLang="en-US"/>
          </a:p>
        </p:txBody>
      </p:sp>
      <p:pic>
        <p:nvPicPr>
          <p:cNvPr id="5" name="Graphic 4" descr="Tick with solid fill">
            <a:extLst>
              <a:ext uri="{FF2B5EF4-FFF2-40B4-BE49-F238E27FC236}">
                <a16:creationId xmlns:a16="http://schemas.microsoft.com/office/drawing/2014/main" id="{7EF9D4DC-3343-5BE6-D723-7047BE0652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93936" y="2274876"/>
            <a:ext cx="291600" cy="291600"/>
          </a:xfrm>
          <a:prstGeom prst="rect">
            <a:avLst/>
          </a:prstGeom>
        </p:spPr>
      </p:pic>
      <p:pic>
        <p:nvPicPr>
          <p:cNvPr id="7" name="Graphic 6" descr="Close with solid fill">
            <a:extLst>
              <a:ext uri="{FF2B5EF4-FFF2-40B4-BE49-F238E27FC236}">
                <a16:creationId xmlns:a16="http://schemas.microsoft.com/office/drawing/2014/main" id="{127EEDC7-3915-E26A-F8E2-BEC59C8EA5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15805" y="2274876"/>
            <a:ext cx="291601" cy="291601"/>
          </a:xfrm>
          <a:prstGeom prst="rect">
            <a:avLst/>
          </a:prstGeom>
        </p:spPr>
      </p:pic>
      <p:pic>
        <p:nvPicPr>
          <p:cNvPr id="8" name="Graphic 7" descr="Close with solid fill">
            <a:extLst>
              <a:ext uri="{FF2B5EF4-FFF2-40B4-BE49-F238E27FC236}">
                <a16:creationId xmlns:a16="http://schemas.microsoft.com/office/drawing/2014/main" id="{70931D1E-41AF-1056-1353-09FFB6D900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15805" y="2577307"/>
            <a:ext cx="291601" cy="291601"/>
          </a:xfrm>
          <a:prstGeom prst="rect">
            <a:avLst/>
          </a:prstGeom>
        </p:spPr>
      </p:pic>
      <p:pic>
        <p:nvPicPr>
          <p:cNvPr id="9" name="Graphic 8" descr="Close with solid fill">
            <a:extLst>
              <a:ext uri="{FF2B5EF4-FFF2-40B4-BE49-F238E27FC236}">
                <a16:creationId xmlns:a16="http://schemas.microsoft.com/office/drawing/2014/main" id="{196052CB-32DA-D7B3-CD2A-1443B6E8B1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15805" y="2879739"/>
            <a:ext cx="291601" cy="291601"/>
          </a:xfrm>
          <a:prstGeom prst="rect">
            <a:avLst/>
          </a:prstGeom>
        </p:spPr>
      </p:pic>
      <p:pic>
        <p:nvPicPr>
          <p:cNvPr id="10" name="Graphic 9" descr="Close with solid fill">
            <a:extLst>
              <a:ext uri="{FF2B5EF4-FFF2-40B4-BE49-F238E27FC236}">
                <a16:creationId xmlns:a16="http://schemas.microsoft.com/office/drawing/2014/main" id="{E2E7E0F3-6620-ADCF-FD30-D7AFC042BB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15805" y="3182171"/>
            <a:ext cx="291601" cy="291601"/>
          </a:xfrm>
          <a:prstGeom prst="rect">
            <a:avLst/>
          </a:prstGeom>
        </p:spPr>
      </p:pic>
      <p:pic>
        <p:nvPicPr>
          <p:cNvPr id="11" name="Graphic 10" descr="Close with solid fill">
            <a:extLst>
              <a:ext uri="{FF2B5EF4-FFF2-40B4-BE49-F238E27FC236}">
                <a16:creationId xmlns:a16="http://schemas.microsoft.com/office/drawing/2014/main" id="{6D0A155F-FDCC-3F1F-DA94-7B6ED03639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15805" y="3484604"/>
            <a:ext cx="291601" cy="291601"/>
          </a:xfrm>
          <a:prstGeom prst="rect">
            <a:avLst/>
          </a:prstGeom>
        </p:spPr>
      </p:pic>
      <p:pic>
        <p:nvPicPr>
          <p:cNvPr id="12" name="Graphic 11" descr="Close with solid fill">
            <a:extLst>
              <a:ext uri="{FF2B5EF4-FFF2-40B4-BE49-F238E27FC236}">
                <a16:creationId xmlns:a16="http://schemas.microsoft.com/office/drawing/2014/main" id="{9EEB4FE5-4FC0-4B98-524D-D8DDB6D773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15805" y="3787036"/>
            <a:ext cx="291601" cy="291601"/>
          </a:xfrm>
          <a:prstGeom prst="rect">
            <a:avLst/>
          </a:prstGeom>
        </p:spPr>
      </p:pic>
      <p:pic>
        <p:nvPicPr>
          <p:cNvPr id="13" name="Graphic 12" descr="Close with solid fill">
            <a:extLst>
              <a:ext uri="{FF2B5EF4-FFF2-40B4-BE49-F238E27FC236}">
                <a16:creationId xmlns:a16="http://schemas.microsoft.com/office/drawing/2014/main" id="{A05FA123-F2AA-1918-9EEE-91407D49D2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15805" y="4089468"/>
            <a:ext cx="291601" cy="291601"/>
          </a:xfrm>
          <a:prstGeom prst="rect">
            <a:avLst/>
          </a:prstGeom>
        </p:spPr>
      </p:pic>
      <p:pic>
        <p:nvPicPr>
          <p:cNvPr id="14" name="Graphic 13" descr="Close with solid fill">
            <a:extLst>
              <a:ext uri="{FF2B5EF4-FFF2-40B4-BE49-F238E27FC236}">
                <a16:creationId xmlns:a16="http://schemas.microsoft.com/office/drawing/2014/main" id="{D1B668E8-CCDD-4AB1-E971-52152A9BDE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15805" y="4391899"/>
            <a:ext cx="291601" cy="291601"/>
          </a:xfrm>
          <a:prstGeom prst="rect">
            <a:avLst/>
          </a:prstGeom>
        </p:spPr>
      </p:pic>
      <p:pic>
        <p:nvPicPr>
          <p:cNvPr id="15" name="Graphic 14" descr="Close with solid fill">
            <a:extLst>
              <a:ext uri="{FF2B5EF4-FFF2-40B4-BE49-F238E27FC236}">
                <a16:creationId xmlns:a16="http://schemas.microsoft.com/office/drawing/2014/main" id="{5F16D5B2-2DE5-73B3-FBE9-42468CDCCA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15805" y="4694331"/>
            <a:ext cx="291601" cy="291601"/>
          </a:xfrm>
          <a:prstGeom prst="rect">
            <a:avLst/>
          </a:prstGeom>
        </p:spPr>
      </p:pic>
      <p:pic>
        <p:nvPicPr>
          <p:cNvPr id="16" name="Graphic 15" descr="Close with solid fill">
            <a:extLst>
              <a:ext uri="{FF2B5EF4-FFF2-40B4-BE49-F238E27FC236}">
                <a16:creationId xmlns:a16="http://schemas.microsoft.com/office/drawing/2014/main" id="{B4304DF3-892C-D590-9543-DB160E9929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15805" y="4996764"/>
            <a:ext cx="291601" cy="291601"/>
          </a:xfrm>
          <a:prstGeom prst="rect">
            <a:avLst/>
          </a:prstGeom>
        </p:spPr>
      </p:pic>
      <p:pic>
        <p:nvPicPr>
          <p:cNvPr id="17" name="Graphic 16" descr="Close with solid fill">
            <a:extLst>
              <a:ext uri="{FF2B5EF4-FFF2-40B4-BE49-F238E27FC236}">
                <a16:creationId xmlns:a16="http://schemas.microsoft.com/office/drawing/2014/main" id="{E5AED0A7-AEF9-6380-C732-621F45FD8FF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15805" y="5299195"/>
            <a:ext cx="291601" cy="291601"/>
          </a:xfrm>
          <a:prstGeom prst="rect">
            <a:avLst/>
          </a:prstGeom>
        </p:spPr>
      </p:pic>
      <p:pic>
        <p:nvPicPr>
          <p:cNvPr id="18" name="Graphic 17" descr="Close with solid fill">
            <a:extLst>
              <a:ext uri="{FF2B5EF4-FFF2-40B4-BE49-F238E27FC236}">
                <a16:creationId xmlns:a16="http://schemas.microsoft.com/office/drawing/2014/main" id="{B4FDB297-BB94-A128-F1DE-1F2CFED6A5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93936" y="2879739"/>
            <a:ext cx="291601" cy="291601"/>
          </a:xfrm>
          <a:prstGeom prst="rect">
            <a:avLst/>
          </a:prstGeom>
        </p:spPr>
      </p:pic>
      <p:pic>
        <p:nvPicPr>
          <p:cNvPr id="19" name="Graphic 18" descr="Close with solid fill">
            <a:extLst>
              <a:ext uri="{FF2B5EF4-FFF2-40B4-BE49-F238E27FC236}">
                <a16:creationId xmlns:a16="http://schemas.microsoft.com/office/drawing/2014/main" id="{2F890CEB-CE93-F82C-E784-915EDADA5A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93936" y="3182171"/>
            <a:ext cx="291601" cy="291601"/>
          </a:xfrm>
          <a:prstGeom prst="rect">
            <a:avLst/>
          </a:prstGeom>
        </p:spPr>
      </p:pic>
      <p:pic>
        <p:nvPicPr>
          <p:cNvPr id="20" name="Graphic 19" descr="Close with solid fill">
            <a:extLst>
              <a:ext uri="{FF2B5EF4-FFF2-40B4-BE49-F238E27FC236}">
                <a16:creationId xmlns:a16="http://schemas.microsoft.com/office/drawing/2014/main" id="{8D5FEAE0-B541-EACD-8A21-5DA5F02240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72067" y="2274876"/>
            <a:ext cx="291601" cy="291601"/>
          </a:xfrm>
          <a:prstGeom prst="rect">
            <a:avLst/>
          </a:prstGeom>
        </p:spPr>
      </p:pic>
      <p:pic>
        <p:nvPicPr>
          <p:cNvPr id="21" name="Graphic 20" descr="Close with solid fill">
            <a:extLst>
              <a:ext uri="{FF2B5EF4-FFF2-40B4-BE49-F238E27FC236}">
                <a16:creationId xmlns:a16="http://schemas.microsoft.com/office/drawing/2014/main" id="{B0BEA9DD-D024-765F-447C-549F1FDBC5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72067" y="2577307"/>
            <a:ext cx="291601" cy="291601"/>
          </a:xfrm>
          <a:prstGeom prst="rect">
            <a:avLst/>
          </a:prstGeom>
        </p:spPr>
      </p:pic>
      <p:pic>
        <p:nvPicPr>
          <p:cNvPr id="23" name="Graphic 22" descr="Close with solid fill">
            <a:extLst>
              <a:ext uri="{FF2B5EF4-FFF2-40B4-BE49-F238E27FC236}">
                <a16:creationId xmlns:a16="http://schemas.microsoft.com/office/drawing/2014/main" id="{08205C6A-B10F-C45D-C56B-E5748631A6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35658" y="3787036"/>
            <a:ext cx="291601" cy="291601"/>
          </a:xfrm>
          <a:prstGeom prst="rect">
            <a:avLst/>
          </a:prstGeom>
        </p:spPr>
      </p:pic>
      <p:pic>
        <p:nvPicPr>
          <p:cNvPr id="24" name="Graphic 23" descr="Close with solid fill">
            <a:extLst>
              <a:ext uri="{FF2B5EF4-FFF2-40B4-BE49-F238E27FC236}">
                <a16:creationId xmlns:a16="http://schemas.microsoft.com/office/drawing/2014/main" id="{DF987F26-1AFB-E7E8-F7A8-D12842D72E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35658" y="4089468"/>
            <a:ext cx="291601" cy="291601"/>
          </a:xfrm>
          <a:prstGeom prst="rect">
            <a:avLst/>
          </a:prstGeom>
        </p:spPr>
      </p:pic>
      <p:pic>
        <p:nvPicPr>
          <p:cNvPr id="25" name="Graphic 24" descr="Close with solid fill">
            <a:extLst>
              <a:ext uri="{FF2B5EF4-FFF2-40B4-BE49-F238E27FC236}">
                <a16:creationId xmlns:a16="http://schemas.microsoft.com/office/drawing/2014/main" id="{65398FE7-9B6F-1CCE-4F3C-060890D744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35658" y="4391899"/>
            <a:ext cx="291601" cy="291601"/>
          </a:xfrm>
          <a:prstGeom prst="rect">
            <a:avLst/>
          </a:prstGeom>
        </p:spPr>
      </p:pic>
      <p:pic>
        <p:nvPicPr>
          <p:cNvPr id="26" name="Graphic 25" descr="Close with solid fill">
            <a:extLst>
              <a:ext uri="{FF2B5EF4-FFF2-40B4-BE49-F238E27FC236}">
                <a16:creationId xmlns:a16="http://schemas.microsoft.com/office/drawing/2014/main" id="{83085827-0F09-8AE3-1A89-014F7A7F7C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35658" y="4694331"/>
            <a:ext cx="291601" cy="291601"/>
          </a:xfrm>
          <a:prstGeom prst="rect">
            <a:avLst/>
          </a:prstGeom>
        </p:spPr>
      </p:pic>
      <p:pic>
        <p:nvPicPr>
          <p:cNvPr id="27" name="Graphic 26" descr="Close with solid fill">
            <a:extLst>
              <a:ext uri="{FF2B5EF4-FFF2-40B4-BE49-F238E27FC236}">
                <a16:creationId xmlns:a16="http://schemas.microsoft.com/office/drawing/2014/main" id="{53BC11D1-2A78-8D61-1E4D-FDAA4D9504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35658" y="4996764"/>
            <a:ext cx="291601" cy="291601"/>
          </a:xfrm>
          <a:prstGeom prst="rect">
            <a:avLst/>
          </a:prstGeom>
        </p:spPr>
      </p:pic>
      <p:pic>
        <p:nvPicPr>
          <p:cNvPr id="28" name="Graphic 27" descr="Close with solid fill">
            <a:extLst>
              <a:ext uri="{FF2B5EF4-FFF2-40B4-BE49-F238E27FC236}">
                <a16:creationId xmlns:a16="http://schemas.microsoft.com/office/drawing/2014/main" id="{A6320C98-2F5C-34AA-0D89-4E69C6DDE5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35658" y="5299195"/>
            <a:ext cx="291601" cy="291601"/>
          </a:xfrm>
          <a:prstGeom prst="rect">
            <a:avLst/>
          </a:prstGeom>
        </p:spPr>
      </p:pic>
      <p:pic>
        <p:nvPicPr>
          <p:cNvPr id="29" name="Graphic 28" descr="Close with solid fill">
            <a:extLst>
              <a:ext uri="{FF2B5EF4-FFF2-40B4-BE49-F238E27FC236}">
                <a16:creationId xmlns:a16="http://schemas.microsoft.com/office/drawing/2014/main" id="{F24C0A4F-27B6-EF63-8C34-1F2EE49638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50199" y="2274876"/>
            <a:ext cx="291601" cy="291601"/>
          </a:xfrm>
          <a:prstGeom prst="rect">
            <a:avLst/>
          </a:prstGeom>
        </p:spPr>
      </p:pic>
      <p:pic>
        <p:nvPicPr>
          <p:cNvPr id="30" name="Graphic 29" descr="Close with solid fill">
            <a:extLst>
              <a:ext uri="{FF2B5EF4-FFF2-40B4-BE49-F238E27FC236}">
                <a16:creationId xmlns:a16="http://schemas.microsoft.com/office/drawing/2014/main" id="{305696E3-012D-62D0-39AA-EEE9CEEE53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50199" y="2577307"/>
            <a:ext cx="291601" cy="291601"/>
          </a:xfrm>
          <a:prstGeom prst="rect">
            <a:avLst/>
          </a:prstGeom>
        </p:spPr>
      </p:pic>
      <p:pic>
        <p:nvPicPr>
          <p:cNvPr id="31" name="Graphic 30" descr="Close with solid fill">
            <a:extLst>
              <a:ext uri="{FF2B5EF4-FFF2-40B4-BE49-F238E27FC236}">
                <a16:creationId xmlns:a16="http://schemas.microsoft.com/office/drawing/2014/main" id="{F93900EC-0ED6-1365-68FC-585DEAADA64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50199" y="2879739"/>
            <a:ext cx="291601" cy="291601"/>
          </a:xfrm>
          <a:prstGeom prst="rect">
            <a:avLst/>
          </a:prstGeom>
        </p:spPr>
      </p:pic>
      <p:pic>
        <p:nvPicPr>
          <p:cNvPr id="32" name="Graphic 31" descr="Close with solid fill">
            <a:extLst>
              <a:ext uri="{FF2B5EF4-FFF2-40B4-BE49-F238E27FC236}">
                <a16:creationId xmlns:a16="http://schemas.microsoft.com/office/drawing/2014/main" id="{32DC6F22-9D73-0493-4560-F46EBE91D5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50199" y="3182171"/>
            <a:ext cx="291601" cy="291601"/>
          </a:xfrm>
          <a:prstGeom prst="rect">
            <a:avLst/>
          </a:prstGeom>
        </p:spPr>
      </p:pic>
      <p:pic>
        <p:nvPicPr>
          <p:cNvPr id="33" name="Graphic 32" descr="Close with solid fill">
            <a:extLst>
              <a:ext uri="{FF2B5EF4-FFF2-40B4-BE49-F238E27FC236}">
                <a16:creationId xmlns:a16="http://schemas.microsoft.com/office/drawing/2014/main" id="{163B747B-F1B1-6727-8799-027E353570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50199" y="3484604"/>
            <a:ext cx="291601" cy="291601"/>
          </a:xfrm>
          <a:prstGeom prst="rect">
            <a:avLst/>
          </a:prstGeom>
        </p:spPr>
      </p:pic>
      <p:pic>
        <p:nvPicPr>
          <p:cNvPr id="34" name="Graphic 33" descr="Close with solid fill">
            <a:extLst>
              <a:ext uri="{FF2B5EF4-FFF2-40B4-BE49-F238E27FC236}">
                <a16:creationId xmlns:a16="http://schemas.microsoft.com/office/drawing/2014/main" id="{6E5145B7-B7AE-EE62-7BEC-C032BEDE41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50199" y="4694331"/>
            <a:ext cx="291601" cy="291601"/>
          </a:xfrm>
          <a:prstGeom prst="rect">
            <a:avLst/>
          </a:prstGeom>
        </p:spPr>
      </p:pic>
      <p:pic>
        <p:nvPicPr>
          <p:cNvPr id="36" name="Graphic 35" descr="Close with solid fill">
            <a:extLst>
              <a:ext uri="{FF2B5EF4-FFF2-40B4-BE49-F238E27FC236}">
                <a16:creationId xmlns:a16="http://schemas.microsoft.com/office/drawing/2014/main" id="{9E9B7D27-C63C-B1A4-6F53-A3F6BD9879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50199" y="4996764"/>
            <a:ext cx="291601" cy="291601"/>
          </a:xfrm>
          <a:prstGeom prst="rect">
            <a:avLst/>
          </a:prstGeom>
        </p:spPr>
      </p:pic>
      <p:pic>
        <p:nvPicPr>
          <p:cNvPr id="39" name="Graphic 38" descr="Close with solid fill">
            <a:extLst>
              <a:ext uri="{FF2B5EF4-FFF2-40B4-BE49-F238E27FC236}">
                <a16:creationId xmlns:a16="http://schemas.microsoft.com/office/drawing/2014/main" id="{DD3CF0F7-A83F-BD8C-E728-74E39042FA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50199" y="5299195"/>
            <a:ext cx="291601" cy="291601"/>
          </a:xfrm>
          <a:prstGeom prst="rect">
            <a:avLst/>
          </a:prstGeom>
        </p:spPr>
      </p:pic>
      <p:pic>
        <p:nvPicPr>
          <p:cNvPr id="41" name="Graphic 40" descr="Close with solid fill">
            <a:extLst>
              <a:ext uri="{FF2B5EF4-FFF2-40B4-BE49-F238E27FC236}">
                <a16:creationId xmlns:a16="http://schemas.microsoft.com/office/drawing/2014/main" id="{8AE675D3-6D39-EAFD-0F61-4AD9CFD858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06461" y="4996764"/>
            <a:ext cx="291601" cy="291601"/>
          </a:xfrm>
          <a:prstGeom prst="rect">
            <a:avLst/>
          </a:prstGeom>
        </p:spPr>
      </p:pic>
      <p:pic>
        <p:nvPicPr>
          <p:cNvPr id="42" name="Graphic 41" descr="Close with solid fill">
            <a:extLst>
              <a:ext uri="{FF2B5EF4-FFF2-40B4-BE49-F238E27FC236}">
                <a16:creationId xmlns:a16="http://schemas.microsoft.com/office/drawing/2014/main" id="{B9CF18AE-FF55-1D0B-1FF2-FC67A84D86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06461" y="5299195"/>
            <a:ext cx="291601" cy="291601"/>
          </a:xfrm>
          <a:prstGeom prst="rect">
            <a:avLst/>
          </a:prstGeom>
        </p:spPr>
      </p:pic>
      <p:cxnSp>
        <p:nvCxnSpPr>
          <p:cNvPr id="43" name="Straight Connector 42">
            <a:extLst>
              <a:ext uri="{FF2B5EF4-FFF2-40B4-BE49-F238E27FC236}">
                <a16:creationId xmlns:a16="http://schemas.microsoft.com/office/drawing/2014/main" id="{5AD5677E-F409-5DA9-3F3E-EF4A06D79BF3}"/>
              </a:ext>
            </a:extLst>
          </p:cNvPr>
          <p:cNvCxnSpPr>
            <a:cxnSpLocks/>
          </p:cNvCxnSpPr>
          <p:nvPr/>
        </p:nvCxnSpPr>
        <p:spPr>
          <a:xfrm>
            <a:off x="371475" y="4688916"/>
            <a:ext cx="1144905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pic>
        <p:nvPicPr>
          <p:cNvPr id="44" name="Graphic 43" descr="Close with solid fill">
            <a:extLst>
              <a:ext uri="{FF2B5EF4-FFF2-40B4-BE49-F238E27FC236}">
                <a16:creationId xmlns:a16="http://schemas.microsoft.com/office/drawing/2014/main" id="{A46A8715-B7A5-A4EB-3E90-42C82C7D6B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28329" y="2274876"/>
            <a:ext cx="291601" cy="291601"/>
          </a:xfrm>
          <a:prstGeom prst="rect">
            <a:avLst/>
          </a:prstGeom>
        </p:spPr>
      </p:pic>
      <p:pic>
        <p:nvPicPr>
          <p:cNvPr id="45" name="Graphic 44" descr="Close with solid fill">
            <a:extLst>
              <a:ext uri="{FF2B5EF4-FFF2-40B4-BE49-F238E27FC236}">
                <a16:creationId xmlns:a16="http://schemas.microsoft.com/office/drawing/2014/main" id="{570E29E7-C5CB-AE16-743C-18E4FFF770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28329" y="2577307"/>
            <a:ext cx="291601" cy="291601"/>
          </a:xfrm>
          <a:prstGeom prst="rect">
            <a:avLst/>
          </a:prstGeom>
        </p:spPr>
      </p:pic>
      <p:pic>
        <p:nvPicPr>
          <p:cNvPr id="46" name="Graphic 45" descr="Close with solid fill">
            <a:extLst>
              <a:ext uri="{FF2B5EF4-FFF2-40B4-BE49-F238E27FC236}">
                <a16:creationId xmlns:a16="http://schemas.microsoft.com/office/drawing/2014/main" id="{D5CBB814-AE8E-9941-1C92-7010034AC71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28329" y="2879739"/>
            <a:ext cx="291601" cy="291601"/>
          </a:xfrm>
          <a:prstGeom prst="rect">
            <a:avLst/>
          </a:prstGeom>
        </p:spPr>
      </p:pic>
      <p:pic>
        <p:nvPicPr>
          <p:cNvPr id="47" name="Graphic 46" descr="Close with solid fill">
            <a:extLst>
              <a:ext uri="{FF2B5EF4-FFF2-40B4-BE49-F238E27FC236}">
                <a16:creationId xmlns:a16="http://schemas.microsoft.com/office/drawing/2014/main" id="{5800CC0B-3E8C-FA3E-8AB9-A25F19E268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28329" y="3182171"/>
            <a:ext cx="291601" cy="291601"/>
          </a:xfrm>
          <a:prstGeom prst="rect">
            <a:avLst/>
          </a:prstGeom>
        </p:spPr>
      </p:pic>
      <p:pic>
        <p:nvPicPr>
          <p:cNvPr id="48" name="Graphic 47" descr="Close with solid fill">
            <a:extLst>
              <a:ext uri="{FF2B5EF4-FFF2-40B4-BE49-F238E27FC236}">
                <a16:creationId xmlns:a16="http://schemas.microsoft.com/office/drawing/2014/main" id="{B6FFF11C-8DE8-8491-DF19-81A20E1B70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28329" y="3484604"/>
            <a:ext cx="291601" cy="291601"/>
          </a:xfrm>
          <a:prstGeom prst="rect">
            <a:avLst/>
          </a:prstGeom>
        </p:spPr>
      </p:pic>
      <p:pic>
        <p:nvPicPr>
          <p:cNvPr id="49" name="Graphic 48" descr="Close with solid fill">
            <a:extLst>
              <a:ext uri="{FF2B5EF4-FFF2-40B4-BE49-F238E27FC236}">
                <a16:creationId xmlns:a16="http://schemas.microsoft.com/office/drawing/2014/main" id="{8A157B75-F1E4-0A01-815F-5F3397BA61E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28329" y="3787036"/>
            <a:ext cx="291601" cy="291601"/>
          </a:xfrm>
          <a:prstGeom prst="rect">
            <a:avLst/>
          </a:prstGeom>
        </p:spPr>
      </p:pic>
      <p:pic>
        <p:nvPicPr>
          <p:cNvPr id="50" name="Graphic 49" descr="Close with solid fill">
            <a:extLst>
              <a:ext uri="{FF2B5EF4-FFF2-40B4-BE49-F238E27FC236}">
                <a16:creationId xmlns:a16="http://schemas.microsoft.com/office/drawing/2014/main" id="{8007A1EA-856D-B888-B4A9-49FA6DE496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28329" y="4089468"/>
            <a:ext cx="291601" cy="291601"/>
          </a:xfrm>
          <a:prstGeom prst="rect">
            <a:avLst/>
          </a:prstGeom>
        </p:spPr>
      </p:pic>
      <p:pic>
        <p:nvPicPr>
          <p:cNvPr id="51" name="Graphic 50" descr="Close with solid fill">
            <a:extLst>
              <a:ext uri="{FF2B5EF4-FFF2-40B4-BE49-F238E27FC236}">
                <a16:creationId xmlns:a16="http://schemas.microsoft.com/office/drawing/2014/main" id="{11E0AFB8-F8E5-7783-65C7-85FD75A04F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28329" y="4391899"/>
            <a:ext cx="291601" cy="291601"/>
          </a:xfrm>
          <a:prstGeom prst="rect">
            <a:avLst/>
          </a:prstGeom>
        </p:spPr>
      </p:pic>
      <p:pic>
        <p:nvPicPr>
          <p:cNvPr id="52" name="Graphic 51" descr="Close with solid fill">
            <a:extLst>
              <a:ext uri="{FF2B5EF4-FFF2-40B4-BE49-F238E27FC236}">
                <a16:creationId xmlns:a16="http://schemas.microsoft.com/office/drawing/2014/main" id="{13A7A1D3-E224-EC2B-FA47-78F796E5B1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57527" y="2274876"/>
            <a:ext cx="291601" cy="291601"/>
          </a:xfrm>
          <a:prstGeom prst="rect">
            <a:avLst/>
          </a:prstGeom>
        </p:spPr>
      </p:pic>
      <p:pic>
        <p:nvPicPr>
          <p:cNvPr id="53" name="Graphic 52" descr="Close with solid fill">
            <a:extLst>
              <a:ext uri="{FF2B5EF4-FFF2-40B4-BE49-F238E27FC236}">
                <a16:creationId xmlns:a16="http://schemas.microsoft.com/office/drawing/2014/main" id="{BD637977-808B-A1CD-B487-7662507F16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57527" y="2577307"/>
            <a:ext cx="291601" cy="291601"/>
          </a:xfrm>
          <a:prstGeom prst="rect">
            <a:avLst/>
          </a:prstGeom>
        </p:spPr>
      </p:pic>
      <p:pic>
        <p:nvPicPr>
          <p:cNvPr id="55" name="Graphic 54" descr="Close with solid fill">
            <a:extLst>
              <a:ext uri="{FF2B5EF4-FFF2-40B4-BE49-F238E27FC236}">
                <a16:creationId xmlns:a16="http://schemas.microsoft.com/office/drawing/2014/main" id="{AF404B08-EF2B-E123-1DC8-83F8B97CF6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57527" y="2879739"/>
            <a:ext cx="291601" cy="291601"/>
          </a:xfrm>
          <a:prstGeom prst="rect">
            <a:avLst/>
          </a:prstGeom>
        </p:spPr>
      </p:pic>
      <p:pic>
        <p:nvPicPr>
          <p:cNvPr id="56" name="Graphic 55" descr="Close with solid fill">
            <a:extLst>
              <a:ext uri="{FF2B5EF4-FFF2-40B4-BE49-F238E27FC236}">
                <a16:creationId xmlns:a16="http://schemas.microsoft.com/office/drawing/2014/main" id="{4731A831-C9EE-25CF-B21F-4B76703760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57527" y="3182171"/>
            <a:ext cx="291601" cy="291601"/>
          </a:xfrm>
          <a:prstGeom prst="rect">
            <a:avLst/>
          </a:prstGeom>
        </p:spPr>
      </p:pic>
      <p:pic>
        <p:nvPicPr>
          <p:cNvPr id="57" name="Graphic 56" descr="Close with solid fill">
            <a:extLst>
              <a:ext uri="{FF2B5EF4-FFF2-40B4-BE49-F238E27FC236}">
                <a16:creationId xmlns:a16="http://schemas.microsoft.com/office/drawing/2014/main" id="{D4CC4A37-4B43-E93D-CB27-2E7253B21E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57527" y="3484604"/>
            <a:ext cx="291601" cy="291601"/>
          </a:xfrm>
          <a:prstGeom prst="rect">
            <a:avLst/>
          </a:prstGeom>
        </p:spPr>
      </p:pic>
      <p:pic>
        <p:nvPicPr>
          <p:cNvPr id="58" name="Graphic 57" descr="Close with solid fill">
            <a:extLst>
              <a:ext uri="{FF2B5EF4-FFF2-40B4-BE49-F238E27FC236}">
                <a16:creationId xmlns:a16="http://schemas.microsoft.com/office/drawing/2014/main" id="{2B54470A-7FD7-C624-2BC1-2DCABAD14D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57527" y="4694331"/>
            <a:ext cx="291601" cy="291601"/>
          </a:xfrm>
          <a:prstGeom prst="rect">
            <a:avLst/>
          </a:prstGeom>
        </p:spPr>
      </p:pic>
      <p:pic>
        <p:nvPicPr>
          <p:cNvPr id="59" name="Graphic 58" descr="Close with solid fill">
            <a:extLst>
              <a:ext uri="{FF2B5EF4-FFF2-40B4-BE49-F238E27FC236}">
                <a16:creationId xmlns:a16="http://schemas.microsoft.com/office/drawing/2014/main" id="{0D037D0A-8404-5935-033B-81AAE9322F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57527" y="4996764"/>
            <a:ext cx="291601" cy="291601"/>
          </a:xfrm>
          <a:prstGeom prst="rect">
            <a:avLst/>
          </a:prstGeom>
        </p:spPr>
      </p:pic>
      <p:pic>
        <p:nvPicPr>
          <p:cNvPr id="60" name="Graphic 59" descr="Close with solid fill">
            <a:extLst>
              <a:ext uri="{FF2B5EF4-FFF2-40B4-BE49-F238E27FC236}">
                <a16:creationId xmlns:a16="http://schemas.microsoft.com/office/drawing/2014/main" id="{2EAD51D7-BC7B-7BAF-F28F-80A94B75B0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57527" y="5299195"/>
            <a:ext cx="291601" cy="291601"/>
          </a:xfrm>
          <a:prstGeom prst="rect">
            <a:avLst/>
          </a:prstGeom>
        </p:spPr>
      </p:pic>
      <p:pic>
        <p:nvPicPr>
          <p:cNvPr id="76" name="Graphic 75" descr="Close with solid fill">
            <a:extLst>
              <a:ext uri="{FF2B5EF4-FFF2-40B4-BE49-F238E27FC236}">
                <a16:creationId xmlns:a16="http://schemas.microsoft.com/office/drawing/2014/main" id="{A2495672-63F5-ED9C-137A-6C4DD48568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72067" y="3484604"/>
            <a:ext cx="291601" cy="291601"/>
          </a:xfrm>
          <a:prstGeom prst="rect">
            <a:avLst/>
          </a:prstGeom>
        </p:spPr>
      </p:pic>
      <p:pic>
        <p:nvPicPr>
          <p:cNvPr id="77" name="Graphic 76" descr="Close with solid fill">
            <a:extLst>
              <a:ext uri="{FF2B5EF4-FFF2-40B4-BE49-F238E27FC236}">
                <a16:creationId xmlns:a16="http://schemas.microsoft.com/office/drawing/2014/main" id="{5C80F195-9F3F-1C81-CE7D-7F3AF3C0874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72067" y="3787036"/>
            <a:ext cx="291601" cy="291601"/>
          </a:xfrm>
          <a:prstGeom prst="rect">
            <a:avLst/>
          </a:prstGeom>
        </p:spPr>
      </p:pic>
      <p:pic>
        <p:nvPicPr>
          <p:cNvPr id="78" name="Graphic 77" descr="Close with solid fill">
            <a:extLst>
              <a:ext uri="{FF2B5EF4-FFF2-40B4-BE49-F238E27FC236}">
                <a16:creationId xmlns:a16="http://schemas.microsoft.com/office/drawing/2014/main" id="{764D4E1B-C14C-BA18-218F-1D4E2CFE14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72067" y="4089468"/>
            <a:ext cx="291601" cy="291601"/>
          </a:xfrm>
          <a:prstGeom prst="rect">
            <a:avLst/>
          </a:prstGeom>
        </p:spPr>
      </p:pic>
      <p:pic>
        <p:nvPicPr>
          <p:cNvPr id="79" name="Graphic 78" descr="Close with solid fill">
            <a:extLst>
              <a:ext uri="{FF2B5EF4-FFF2-40B4-BE49-F238E27FC236}">
                <a16:creationId xmlns:a16="http://schemas.microsoft.com/office/drawing/2014/main" id="{ADE1108B-BCA4-3377-15F0-A5CC75704B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72067" y="4391899"/>
            <a:ext cx="291601" cy="291601"/>
          </a:xfrm>
          <a:prstGeom prst="rect">
            <a:avLst/>
          </a:prstGeom>
        </p:spPr>
      </p:pic>
      <p:pic>
        <p:nvPicPr>
          <p:cNvPr id="80" name="Graphic 79" descr="Close with solid fill">
            <a:extLst>
              <a:ext uri="{FF2B5EF4-FFF2-40B4-BE49-F238E27FC236}">
                <a16:creationId xmlns:a16="http://schemas.microsoft.com/office/drawing/2014/main" id="{61F930BB-C774-2004-47D0-B9A5F68C56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72067" y="4694331"/>
            <a:ext cx="291601" cy="291601"/>
          </a:xfrm>
          <a:prstGeom prst="rect">
            <a:avLst/>
          </a:prstGeom>
        </p:spPr>
      </p:pic>
      <p:pic>
        <p:nvPicPr>
          <p:cNvPr id="81" name="Graphic 80" descr="Close with solid fill">
            <a:extLst>
              <a:ext uri="{FF2B5EF4-FFF2-40B4-BE49-F238E27FC236}">
                <a16:creationId xmlns:a16="http://schemas.microsoft.com/office/drawing/2014/main" id="{012D1BE6-C477-C85E-60D1-BF34DFDEFE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72067" y="4996764"/>
            <a:ext cx="291601" cy="291601"/>
          </a:xfrm>
          <a:prstGeom prst="rect">
            <a:avLst/>
          </a:prstGeom>
        </p:spPr>
      </p:pic>
      <p:pic>
        <p:nvPicPr>
          <p:cNvPr id="82" name="Graphic 81" descr="Close with solid fill">
            <a:extLst>
              <a:ext uri="{FF2B5EF4-FFF2-40B4-BE49-F238E27FC236}">
                <a16:creationId xmlns:a16="http://schemas.microsoft.com/office/drawing/2014/main" id="{095F3487-18B1-D6D1-21C0-82F9EBE1F5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72067" y="5299195"/>
            <a:ext cx="291601" cy="291601"/>
          </a:xfrm>
          <a:prstGeom prst="rect">
            <a:avLst/>
          </a:prstGeom>
        </p:spPr>
      </p:pic>
      <p:pic>
        <p:nvPicPr>
          <p:cNvPr id="83" name="Graphic 82" descr="Tick with solid fill">
            <a:extLst>
              <a:ext uri="{FF2B5EF4-FFF2-40B4-BE49-F238E27FC236}">
                <a16:creationId xmlns:a16="http://schemas.microsoft.com/office/drawing/2014/main" id="{980351DF-DF41-0DAD-EB7B-AF1E613DAA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93936" y="2582724"/>
            <a:ext cx="291600" cy="291600"/>
          </a:xfrm>
          <a:prstGeom prst="rect">
            <a:avLst/>
          </a:prstGeom>
        </p:spPr>
      </p:pic>
      <p:cxnSp>
        <p:nvCxnSpPr>
          <p:cNvPr id="84" name="Straight Connector 83">
            <a:extLst>
              <a:ext uri="{FF2B5EF4-FFF2-40B4-BE49-F238E27FC236}">
                <a16:creationId xmlns:a16="http://schemas.microsoft.com/office/drawing/2014/main" id="{9EE3FA74-A03D-5033-3A76-E8896362392F}"/>
              </a:ext>
            </a:extLst>
          </p:cNvPr>
          <p:cNvCxnSpPr>
            <a:cxnSpLocks/>
          </p:cNvCxnSpPr>
          <p:nvPr/>
        </p:nvCxnSpPr>
        <p:spPr>
          <a:xfrm>
            <a:off x="371475" y="4084052"/>
            <a:ext cx="1144905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pic>
        <p:nvPicPr>
          <p:cNvPr id="85" name="Graphic 84" descr="Tick with solid fill">
            <a:extLst>
              <a:ext uri="{FF2B5EF4-FFF2-40B4-BE49-F238E27FC236}">
                <a16:creationId xmlns:a16="http://schemas.microsoft.com/office/drawing/2014/main" id="{90A6CBAB-E129-37D4-64D5-20B01CF703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93936" y="3484604"/>
            <a:ext cx="291600" cy="291600"/>
          </a:xfrm>
          <a:prstGeom prst="rect">
            <a:avLst/>
          </a:prstGeom>
        </p:spPr>
      </p:pic>
      <p:pic>
        <p:nvPicPr>
          <p:cNvPr id="86" name="Graphic 85" descr="Tick with solid fill">
            <a:extLst>
              <a:ext uri="{FF2B5EF4-FFF2-40B4-BE49-F238E27FC236}">
                <a16:creationId xmlns:a16="http://schemas.microsoft.com/office/drawing/2014/main" id="{595AB4E4-8C1E-D3FC-7164-BACC6FABA4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93936" y="3787036"/>
            <a:ext cx="291600" cy="291600"/>
          </a:xfrm>
          <a:prstGeom prst="rect">
            <a:avLst/>
          </a:prstGeom>
        </p:spPr>
      </p:pic>
      <p:pic>
        <p:nvPicPr>
          <p:cNvPr id="87" name="Graphic 86" descr="Tick with solid fill">
            <a:extLst>
              <a:ext uri="{FF2B5EF4-FFF2-40B4-BE49-F238E27FC236}">
                <a16:creationId xmlns:a16="http://schemas.microsoft.com/office/drawing/2014/main" id="{E9526C5F-E24E-AD49-7193-A112036BD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93936" y="4089468"/>
            <a:ext cx="291600" cy="291600"/>
          </a:xfrm>
          <a:prstGeom prst="rect">
            <a:avLst/>
          </a:prstGeom>
        </p:spPr>
      </p:pic>
      <p:pic>
        <p:nvPicPr>
          <p:cNvPr id="88" name="Graphic 87" descr="Tick with solid fill">
            <a:extLst>
              <a:ext uri="{FF2B5EF4-FFF2-40B4-BE49-F238E27FC236}">
                <a16:creationId xmlns:a16="http://schemas.microsoft.com/office/drawing/2014/main" id="{86C2184D-E70E-BEB6-C62B-9CE86D4618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93936" y="4391900"/>
            <a:ext cx="291600" cy="291600"/>
          </a:xfrm>
          <a:prstGeom prst="rect">
            <a:avLst/>
          </a:prstGeom>
        </p:spPr>
      </p:pic>
      <p:pic>
        <p:nvPicPr>
          <p:cNvPr id="89" name="Graphic 88" descr="Tick with solid fill">
            <a:extLst>
              <a:ext uri="{FF2B5EF4-FFF2-40B4-BE49-F238E27FC236}">
                <a16:creationId xmlns:a16="http://schemas.microsoft.com/office/drawing/2014/main" id="{9B517364-0A32-77B7-9E5E-7CB279DCD1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93936" y="4694332"/>
            <a:ext cx="291600" cy="291600"/>
          </a:xfrm>
          <a:prstGeom prst="rect">
            <a:avLst/>
          </a:prstGeom>
        </p:spPr>
      </p:pic>
      <p:pic>
        <p:nvPicPr>
          <p:cNvPr id="90" name="Graphic 89" descr="Tick with solid fill">
            <a:extLst>
              <a:ext uri="{FF2B5EF4-FFF2-40B4-BE49-F238E27FC236}">
                <a16:creationId xmlns:a16="http://schemas.microsoft.com/office/drawing/2014/main" id="{FA1530D9-D22C-1BA5-3000-23CF58D490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93936" y="4996764"/>
            <a:ext cx="291600" cy="291600"/>
          </a:xfrm>
          <a:prstGeom prst="rect">
            <a:avLst/>
          </a:prstGeom>
        </p:spPr>
      </p:pic>
      <p:pic>
        <p:nvPicPr>
          <p:cNvPr id="91" name="Graphic 90" descr="Tick with solid fill">
            <a:extLst>
              <a:ext uri="{FF2B5EF4-FFF2-40B4-BE49-F238E27FC236}">
                <a16:creationId xmlns:a16="http://schemas.microsoft.com/office/drawing/2014/main" id="{79A667C7-C905-7D2D-37F4-07F903CC38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93936" y="5299196"/>
            <a:ext cx="291600" cy="291600"/>
          </a:xfrm>
          <a:prstGeom prst="rect">
            <a:avLst/>
          </a:prstGeom>
        </p:spPr>
      </p:pic>
      <p:pic>
        <p:nvPicPr>
          <p:cNvPr id="92" name="Graphic 91" descr="Tick with solid fill">
            <a:extLst>
              <a:ext uri="{FF2B5EF4-FFF2-40B4-BE49-F238E27FC236}">
                <a16:creationId xmlns:a16="http://schemas.microsoft.com/office/drawing/2014/main" id="{F04C509F-320D-0524-0283-85769AB920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50200" y="3787036"/>
            <a:ext cx="291600" cy="291600"/>
          </a:xfrm>
          <a:prstGeom prst="rect">
            <a:avLst/>
          </a:prstGeom>
        </p:spPr>
      </p:pic>
      <p:pic>
        <p:nvPicPr>
          <p:cNvPr id="93" name="Graphic 92" descr="Tick with solid fill">
            <a:extLst>
              <a:ext uri="{FF2B5EF4-FFF2-40B4-BE49-F238E27FC236}">
                <a16:creationId xmlns:a16="http://schemas.microsoft.com/office/drawing/2014/main" id="{BF0CD8EC-26D8-78D8-69D4-09BA00B8AB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50200" y="4089468"/>
            <a:ext cx="291600" cy="291600"/>
          </a:xfrm>
          <a:prstGeom prst="rect">
            <a:avLst/>
          </a:prstGeom>
        </p:spPr>
      </p:pic>
      <p:pic>
        <p:nvPicPr>
          <p:cNvPr id="94" name="Graphic 93" descr="Tick with solid fill">
            <a:extLst>
              <a:ext uri="{FF2B5EF4-FFF2-40B4-BE49-F238E27FC236}">
                <a16:creationId xmlns:a16="http://schemas.microsoft.com/office/drawing/2014/main" id="{C5DDD5D0-38F4-49C3-E2B4-1D15B9B470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50200" y="4391900"/>
            <a:ext cx="291600" cy="291600"/>
          </a:xfrm>
          <a:prstGeom prst="rect">
            <a:avLst/>
          </a:prstGeom>
        </p:spPr>
      </p:pic>
      <p:pic>
        <p:nvPicPr>
          <p:cNvPr id="95" name="Graphic 94" descr="Tick with solid fill">
            <a:extLst>
              <a:ext uri="{FF2B5EF4-FFF2-40B4-BE49-F238E27FC236}">
                <a16:creationId xmlns:a16="http://schemas.microsoft.com/office/drawing/2014/main" id="{BAA6DD6D-4FA4-B819-EDBB-32791F395A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28330" y="4694332"/>
            <a:ext cx="291600" cy="291600"/>
          </a:xfrm>
          <a:prstGeom prst="rect">
            <a:avLst/>
          </a:prstGeom>
        </p:spPr>
      </p:pic>
      <p:pic>
        <p:nvPicPr>
          <p:cNvPr id="96" name="Graphic 95" descr="Tick with solid fill">
            <a:extLst>
              <a:ext uri="{FF2B5EF4-FFF2-40B4-BE49-F238E27FC236}">
                <a16:creationId xmlns:a16="http://schemas.microsoft.com/office/drawing/2014/main" id="{E6CFCAE4-5989-BC1F-F328-98FADFD7BF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28330" y="4996764"/>
            <a:ext cx="291600" cy="291600"/>
          </a:xfrm>
          <a:prstGeom prst="rect">
            <a:avLst/>
          </a:prstGeom>
        </p:spPr>
      </p:pic>
      <p:pic>
        <p:nvPicPr>
          <p:cNvPr id="97" name="Graphic 96" descr="Tick with solid fill">
            <a:extLst>
              <a:ext uri="{FF2B5EF4-FFF2-40B4-BE49-F238E27FC236}">
                <a16:creationId xmlns:a16="http://schemas.microsoft.com/office/drawing/2014/main" id="{058E77DA-16DD-DA83-7DB3-30A1A9E34B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28330" y="5299196"/>
            <a:ext cx="291600" cy="291600"/>
          </a:xfrm>
          <a:prstGeom prst="rect">
            <a:avLst/>
          </a:prstGeom>
        </p:spPr>
      </p:pic>
      <p:pic>
        <p:nvPicPr>
          <p:cNvPr id="98" name="Graphic 97" descr="Tick with solid fill">
            <a:extLst>
              <a:ext uri="{FF2B5EF4-FFF2-40B4-BE49-F238E27FC236}">
                <a16:creationId xmlns:a16="http://schemas.microsoft.com/office/drawing/2014/main" id="{09821F39-1C08-22D8-294D-9E47C1789C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84592" y="3787036"/>
            <a:ext cx="291600" cy="291600"/>
          </a:xfrm>
          <a:prstGeom prst="rect">
            <a:avLst/>
          </a:prstGeom>
        </p:spPr>
      </p:pic>
      <p:pic>
        <p:nvPicPr>
          <p:cNvPr id="99" name="Graphic 98" descr="Tick with solid fill">
            <a:extLst>
              <a:ext uri="{FF2B5EF4-FFF2-40B4-BE49-F238E27FC236}">
                <a16:creationId xmlns:a16="http://schemas.microsoft.com/office/drawing/2014/main" id="{D43E5580-28BD-BC18-174E-AFFEF0562E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84592" y="4089468"/>
            <a:ext cx="291600" cy="291600"/>
          </a:xfrm>
          <a:prstGeom prst="rect">
            <a:avLst/>
          </a:prstGeom>
        </p:spPr>
      </p:pic>
      <p:pic>
        <p:nvPicPr>
          <p:cNvPr id="107" name="Graphic 106" descr="Tick with solid fill">
            <a:extLst>
              <a:ext uri="{FF2B5EF4-FFF2-40B4-BE49-F238E27FC236}">
                <a16:creationId xmlns:a16="http://schemas.microsoft.com/office/drawing/2014/main" id="{5C20F331-061C-2381-A41E-14184B2593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84592" y="4391900"/>
            <a:ext cx="291600" cy="291600"/>
          </a:xfrm>
          <a:prstGeom prst="rect">
            <a:avLst/>
          </a:prstGeom>
        </p:spPr>
      </p:pic>
      <p:pic>
        <p:nvPicPr>
          <p:cNvPr id="113" name="Graphic 112" descr="Tick with solid fill">
            <a:extLst>
              <a:ext uri="{FF2B5EF4-FFF2-40B4-BE49-F238E27FC236}">
                <a16:creationId xmlns:a16="http://schemas.microsoft.com/office/drawing/2014/main" id="{933D005A-0CED-F8ED-28CC-22FCBD1BA3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72068" y="2880164"/>
            <a:ext cx="291600" cy="291600"/>
          </a:xfrm>
          <a:prstGeom prst="rect">
            <a:avLst/>
          </a:prstGeom>
        </p:spPr>
      </p:pic>
      <p:pic>
        <p:nvPicPr>
          <p:cNvPr id="124" name="Graphic 123" descr="Tick with solid fill">
            <a:extLst>
              <a:ext uri="{FF2B5EF4-FFF2-40B4-BE49-F238E27FC236}">
                <a16:creationId xmlns:a16="http://schemas.microsoft.com/office/drawing/2014/main" id="{E96D997D-50A8-12AD-2DF7-042F5FDA2B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72068" y="3188012"/>
            <a:ext cx="291600" cy="291600"/>
          </a:xfrm>
          <a:prstGeom prst="rect">
            <a:avLst/>
          </a:prstGeom>
        </p:spPr>
      </p:pic>
      <p:pic>
        <p:nvPicPr>
          <p:cNvPr id="127" name="Graphic 126" descr="Tick with solid fill">
            <a:extLst>
              <a:ext uri="{FF2B5EF4-FFF2-40B4-BE49-F238E27FC236}">
                <a16:creationId xmlns:a16="http://schemas.microsoft.com/office/drawing/2014/main" id="{A73192B0-7024-C899-D329-7BA00B562A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6460" y="2274876"/>
            <a:ext cx="291600" cy="291600"/>
          </a:xfrm>
          <a:prstGeom prst="rect">
            <a:avLst/>
          </a:prstGeom>
        </p:spPr>
      </p:pic>
      <p:pic>
        <p:nvPicPr>
          <p:cNvPr id="140" name="Graphic 139" descr="Tick with solid fill">
            <a:extLst>
              <a:ext uri="{FF2B5EF4-FFF2-40B4-BE49-F238E27FC236}">
                <a16:creationId xmlns:a16="http://schemas.microsoft.com/office/drawing/2014/main" id="{8B495200-7F1F-C14B-F786-8F0A9EAD6A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6460" y="2582724"/>
            <a:ext cx="291600" cy="291600"/>
          </a:xfrm>
          <a:prstGeom prst="rect">
            <a:avLst/>
          </a:prstGeom>
        </p:spPr>
      </p:pic>
      <p:pic>
        <p:nvPicPr>
          <p:cNvPr id="143" name="Graphic 142" descr="Tick with solid fill">
            <a:extLst>
              <a:ext uri="{FF2B5EF4-FFF2-40B4-BE49-F238E27FC236}">
                <a16:creationId xmlns:a16="http://schemas.microsoft.com/office/drawing/2014/main" id="{A17A9542-C7F5-7C72-A8AD-3D4764F38F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6460" y="3484604"/>
            <a:ext cx="291600" cy="291600"/>
          </a:xfrm>
          <a:prstGeom prst="rect">
            <a:avLst/>
          </a:prstGeom>
        </p:spPr>
      </p:pic>
      <p:pic>
        <p:nvPicPr>
          <p:cNvPr id="144" name="Graphic 143" descr="Tick with solid fill">
            <a:extLst>
              <a:ext uri="{FF2B5EF4-FFF2-40B4-BE49-F238E27FC236}">
                <a16:creationId xmlns:a16="http://schemas.microsoft.com/office/drawing/2014/main" id="{4B7F92EA-CAEA-B9A0-8A5D-D2BA665E3B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6460" y="3787036"/>
            <a:ext cx="291600" cy="291600"/>
          </a:xfrm>
          <a:prstGeom prst="rect">
            <a:avLst/>
          </a:prstGeom>
        </p:spPr>
      </p:pic>
      <p:pic>
        <p:nvPicPr>
          <p:cNvPr id="156" name="Graphic 155" descr="Tick with solid fill">
            <a:extLst>
              <a:ext uri="{FF2B5EF4-FFF2-40B4-BE49-F238E27FC236}">
                <a16:creationId xmlns:a16="http://schemas.microsoft.com/office/drawing/2014/main" id="{FDA94DDC-4FAE-40C3-32AB-E11698E941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6460" y="4089468"/>
            <a:ext cx="291600" cy="291600"/>
          </a:xfrm>
          <a:prstGeom prst="rect">
            <a:avLst/>
          </a:prstGeom>
        </p:spPr>
      </p:pic>
      <p:pic>
        <p:nvPicPr>
          <p:cNvPr id="159" name="Graphic 158" descr="Tick with solid fill">
            <a:extLst>
              <a:ext uri="{FF2B5EF4-FFF2-40B4-BE49-F238E27FC236}">
                <a16:creationId xmlns:a16="http://schemas.microsoft.com/office/drawing/2014/main" id="{37B8860D-05DD-DF85-B109-9189B3A7D5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6460" y="4391900"/>
            <a:ext cx="291600" cy="291600"/>
          </a:xfrm>
          <a:prstGeom prst="rect">
            <a:avLst/>
          </a:prstGeom>
        </p:spPr>
      </p:pic>
      <p:pic>
        <p:nvPicPr>
          <p:cNvPr id="172" name="Graphic 171" descr="Tick with solid fill">
            <a:extLst>
              <a:ext uri="{FF2B5EF4-FFF2-40B4-BE49-F238E27FC236}">
                <a16:creationId xmlns:a16="http://schemas.microsoft.com/office/drawing/2014/main" id="{46559F11-19ED-C9F2-619D-7B0432C69D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6460" y="4694332"/>
            <a:ext cx="291600" cy="291600"/>
          </a:xfrm>
          <a:prstGeom prst="rect">
            <a:avLst/>
          </a:prstGeom>
        </p:spPr>
      </p:pic>
      <p:pic>
        <p:nvPicPr>
          <p:cNvPr id="175" name="Graphic 174" descr="Tick with solid fill">
            <a:extLst>
              <a:ext uri="{FF2B5EF4-FFF2-40B4-BE49-F238E27FC236}">
                <a16:creationId xmlns:a16="http://schemas.microsoft.com/office/drawing/2014/main" id="{DB139B49-476B-1066-3FA3-2E01081F2E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6462" y="2880164"/>
            <a:ext cx="291600" cy="291600"/>
          </a:xfrm>
          <a:prstGeom prst="rect">
            <a:avLst/>
          </a:prstGeom>
        </p:spPr>
      </p:pic>
      <p:pic>
        <p:nvPicPr>
          <p:cNvPr id="176" name="Graphic 175" descr="Tick with solid fill">
            <a:extLst>
              <a:ext uri="{FF2B5EF4-FFF2-40B4-BE49-F238E27FC236}">
                <a16:creationId xmlns:a16="http://schemas.microsoft.com/office/drawing/2014/main" id="{9DBA7D1B-95C2-B8C1-0E8F-DDDF0C8F48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6462" y="3188012"/>
            <a:ext cx="291600" cy="291600"/>
          </a:xfrm>
          <a:prstGeom prst="rect">
            <a:avLst/>
          </a:prstGeom>
        </p:spPr>
      </p:pic>
    </p:spTree>
    <p:extLst>
      <p:ext uri="{BB962C8B-B14F-4D97-AF65-F5344CB8AC3E}">
        <p14:creationId xmlns:p14="http://schemas.microsoft.com/office/powerpoint/2010/main" val="3706318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213F04-D956-8B99-F668-D5CF4A6E2AE3}"/>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7470F68F-43D8-DF4E-DB8A-E386C41A9CAA}"/>
              </a:ext>
            </a:extLst>
          </p:cNvPr>
          <p:cNvSpPr/>
          <p:nvPr/>
        </p:nvSpPr>
        <p:spPr>
          <a:xfrm flipV="1">
            <a:off x="0" y="0"/>
            <a:ext cx="12191999" cy="6858000"/>
          </a:xfrm>
          <a:prstGeom prst="rect">
            <a:avLst/>
          </a:prstGeom>
          <a:gradFill flip="none" rotWithShape="1">
            <a:gsLst>
              <a:gs pos="0">
                <a:srgbClr val="6ECEFF">
                  <a:lumMod val="100000"/>
                </a:srgbClr>
              </a:gs>
              <a:gs pos="46000">
                <a:schemeClr val="accent1">
                  <a:lumMod val="95000"/>
                  <a:lumOff val="5000"/>
                </a:schemeClr>
              </a:gs>
              <a:gs pos="100000">
                <a:schemeClr val="accent1">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sp>
        <p:nvSpPr>
          <p:cNvPr id="18" name="タイトル 6">
            <a:extLst>
              <a:ext uri="{FF2B5EF4-FFF2-40B4-BE49-F238E27FC236}">
                <a16:creationId xmlns:a16="http://schemas.microsoft.com/office/drawing/2014/main" id="{1C0CAF77-90CE-3C3F-8F27-2CD443FE3D06}"/>
              </a:ext>
            </a:extLst>
          </p:cNvPr>
          <p:cNvSpPr txBox="1">
            <a:spLocks/>
          </p:cNvSpPr>
          <p:nvPr/>
        </p:nvSpPr>
        <p:spPr>
          <a:xfrm>
            <a:off x="1698772" y="3012200"/>
            <a:ext cx="1989216" cy="719616"/>
          </a:xfrm>
          <a:prstGeom prst="rect">
            <a:avLst/>
          </a:prstGeom>
        </p:spPr>
        <p:txBody>
          <a:bodyPr vert="horz" wrap="square" lIns="0" tIns="36000" rIns="0" bIns="0" rtlCol="0" anchor="ctr" anchorCtr="0">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r>
              <a:rPr lang="en-US" altLang="ja-JP" sz="4800" dirty="0">
                <a:solidFill>
                  <a:srgbClr val="6ECEFF"/>
                </a:solidFill>
                <a:latin typeface="Meiryo" panose="020B0604030504040204" pitchFamily="34" charset="-128"/>
              </a:rPr>
              <a:t>Index</a:t>
            </a:r>
            <a:endParaRPr lang="ja-JP" altLang="en-US" sz="4800">
              <a:solidFill>
                <a:srgbClr val="6ECEFF"/>
              </a:solidFill>
              <a:latin typeface="Meiryo" panose="020B0604030504040204" pitchFamily="34" charset="-128"/>
            </a:endParaRPr>
          </a:p>
        </p:txBody>
      </p:sp>
      <p:cxnSp>
        <p:nvCxnSpPr>
          <p:cNvPr id="20" name="直線コネクタ 4">
            <a:extLst>
              <a:ext uri="{FF2B5EF4-FFF2-40B4-BE49-F238E27FC236}">
                <a16:creationId xmlns:a16="http://schemas.microsoft.com/office/drawing/2014/main" id="{77D0B306-6AAE-C34B-25A8-40C0C149492B}"/>
              </a:ext>
            </a:extLst>
          </p:cNvPr>
          <p:cNvCxnSpPr>
            <a:cxnSpLocks/>
          </p:cNvCxnSpPr>
          <p:nvPr/>
        </p:nvCxnSpPr>
        <p:spPr>
          <a:xfrm>
            <a:off x="1534883" y="2866276"/>
            <a:ext cx="0" cy="1011464"/>
          </a:xfrm>
          <a:prstGeom prst="line">
            <a:avLst/>
          </a:prstGeom>
          <a:ln w="38100">
            <a:gradFill>
              <a:gsLst>
                <a:gs pos="0">
                  <a:schemeClr val="tx2"/>
                </a:gs>
                <a:gs pos="25000">
                  <a:schemeClr val="accent1"/>
                </a:gs>
                <a:gs pos="75000">
                  <a:srgbClr val="3A779B"/>
                </a:gs>
                <a:gs pos="50000">
                  <a:schemeClr val="accent1">
                    <a:lumMod val="45000"/>
                    <a:lumOff val="55000"/>
                  </a:schemeClr>
                </a:gs>
                <a:gs pos="99000">
                  <a:schemeClr val="tx2"/>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8CB0C39-6FF0-90F7-23A8-1F60D91BBA59}"/>
              </a:ext>
            </a:extLst>
          </p:cNvPr>
          <p:cNvSpPr txBox="1"/>
          <p:nvPr/>
        </p:nvSpPr>
        <p:spPr>
          <a:xfrm>
            <a:off x="4788161" y="892045"/>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Executive Summary</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2" name="TextBox 11">
            <a:extLst>
              <a:ext uri="{FF2B5EF4-FFF2-40B4-BE49-F238E27FC236}">
                <a16:creationId xmlns:a16="http://schemas.microsoft.com/office/drawing/2014/main" id="{1B9EDA1F-0627-518B-F9C8-DB66CF37EDD6}"/>
              </a:ext>
            </a:extLst>
          </p:cNvPr>
          <p:cNvSpPr txBox="1"/>
          <p:nvPr/>
        </p:nvSpPr>
        <p:spPr>
          <a:xfrm>
            <a:off x="4788161" y="179259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Introduction</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3" name="TextBox 12">
            <a:extLst>
              <a:ext uri="{FF2B5EF4-FFF2-40B4-BE49-F238E27FC236}">
                <a16:creationId xmlns:a16="http://schemas.microsoft.com/office/drawing/2014/main" id="{468BB4E2-B914-3927-585C-3E9DD1B74FA2}"/>
              </a:ext>
            </a:extLst>
          </p:cNvPr>
          <p:cNvSpPr txBox="1"/>
          <p:nvPr/>
        </p:nvSpPr>
        <p:spPr>
          <a:xfrm>
            <a:off x="4788161" y="2693135"/>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Background</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4" name="TextBox 13">
            <a:extLst>
              <a:ext uri="{FF2B5EF4-FFF2-40B4-BE49-F238E27FC236}">
                <a16:creationId xmlns:a16="http://schemas.microsoft.com/office/drawing/2014/main" id="{2C6F924C-E534-C49D-C6F1-3CC55F1FC1ED}"/>
              </a:ext>
            </a:extLst>
          </p:cNvPr>
          <p:cNvSpPr txBox="1"/>
          <p:nvPr/>
        </p:nvSpPr>
        <p:spPr>
          <a:xfrm>
            <a:off x="4788161" y="359368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bg1"/>
                </a:solidFill>
                <a:latin typeface="Meiryo" panose="020B0604030504040204" pitchFamily="34" charset="-128"/>
                <a:ea typeface="Meiryo" panose="020B0604030504040204" pitchFamily="34" charset="-128"/>
              </a:rPr>
              <a:t>Design</a:t>
            </a:r>
            <a:endParaRPr kumimoji="1" lang="ja-JP" altLang="en-US" sz="2800">
              <a:solidFill>
                <a:schemeClr val="bg1"/>
              </a:solidFill>
              <a:latin typeface="Meiryo" panose="020B0604030504040204" pitchFamily="34" charset="-128"/>
              <a:ea typeface="Meiryo" panose="020B0604030504040204" pitchFamily="34" charset="-128"/>
            </a:endParaRPr>
          </a:p>
        </p:txBody>
      </p:sp>
      <p:sp>
        <p:nvSpPr>
          <p:cNvPr id="15" name="TextBox 14">
            <a:extLst>
              <a:ext uri="{FF2B5EF4-FFF2-40B4-BE49-F238E27FC236}">
                <a16:creationId xmlns:a16="http://schemas.microsoft.com/office/drawing/2014/main" id="{04EB79A2-22E9-6A83-513A-41AE6F5253EA}"/>
              </a:ext>
            </a:extLst>
          </p:cNvPr>
          <p:cNvSpPr txBox="1"/>
          <p:nvPr/>
        </p:nvSpPr>
        <p:spPr>
          <a:xfrm>
            <a:off x="4788161" y="4494225"/>
            <a:ext cx="6592261" cy="457200"/>
          </a:xfrm>
          <a:prstGeom prst="rect">
            <a:avLst/>
          </a:prstGeom>
          <a:noFill/>
        </p:spPr>
        <p:txBody>
          <a:bodyPr wrap="square" lIns="36000" tIns="36000" rIns="36000" bIns="36000" rtlCol="0" anchor="t">
            <a:noAutofit/>
          </a:bodyPr>
          <a:lstStyle/>
          <a:p>
            <a:pPr algn="l">
              <a:buClr>
                <a:schemeClr val="accent1"/>
              </a:buClr>
            </a:pPr>
            <a:r>
              <a:rPr lang="en-US" altLang="ja-JP" sz="2800" dirty="0">
                <a:solidFill>
                  <a:schemeClr val="tx2">
                    <a:lumMod val="50000"/>
                    <a:lumOff val="50000"/>
                  </a:schemeClr>
                </a:solidFill>
                <a:latin typeface="Meiryo" panose="020B0604030504040204" pitchFamily="34" charset="-128"/>
                <a:ea typeface="Meiryo" panose="020B0604030504040204" pitchFamily="34" charset="-128"/>
              </a:rPr>
              <a:t>Implementation / Evaluation Plan</a:t>
            </a:r>
          </a:p>
        </p:txBody>
      </p:sp>
      <p:sp>
        <p:nvSpPr>
          <p:cNvPr id="21" name="TextBox 20">
            <a:extLst>
              <a:ext uri="{FF2B5EF4-FFF2-40B4-BE49-F238E27FC236}">
                <a16:creationId xmlns:a16="http://schemas.microsoft.com/office/drawing/2014/main" id="{78099C0F-1C07-EBF4-6A58-4043571FB11F}"/>
              </a:ext>
            </a:extLst>
          </p:cNvPr>
          <p:cNvSpPr txBox="1"/>
          <p:nvPr/>
        </p:nvSpPr>
        <p:spPr>
          <a:xfrm>
            <a:off x="4788161" y="539477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Conclusion</a:t>
            </a:r>
          </a:p>
        </p:txBody>
      </p:sp>
      <p:sp>
        <p:nvSpPr>
          <p:cNvPr id="2" name="Slide Number Placeholder 1">
            <a:extLst>
              <a:ext uri="{FF2B5EF4-FFF2-40B4-BE49-F238E27FC236}">
                <a16:creationId xmlns:a16="http://schemas.microsoft.com/office/drawing/2014/main" id="{C14DE43A-FCC1-C633-DBC3-75D435F7C555}"/>
              </a:ext>
            </a:extLst>
          </p:cNvPr>
          <p:cNvSpPr>
            <a:spLocks noGrp="1"/>
          </p:cNvSpPr>
          <p:nvPr>
            <p:ph type="sldNum" sz="quarter" idx="11"/>
          </p:nvPr>
        </p:nvSpPr>
        <p:spPr/>
        <p:txBody>
          <a:bodyPr/>
          <a:lstStyle/>
          <a:p>
            <a:fld id="{CE884680-B901-7B4E-B61D-104198092958}" type="slidenum">
              <a:rPr lang="ja-JP" altLang="en-US" smtClean="0"/>
              <a:pPr/>
              <a:t>19</a:t>
            </a:fld>
            <a:endParaRPr lang="ja-JP" altLang="en-US"/>
          </a:p>
        </p:txBody>
      </p:sp>
    </p:spTree>
    <p:extLst>
      <p:ext uri="{BB962C8B-B14F-4D97-AF65-F5344CB8AC3E}">
        <p14:creationId xmlns:p14="http://schemas.microsoft.com/office/powerpoint/2010/main" val="2699599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C8484-95F3-B2C1-900E-566593E2B9CB}"/>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91830DFC-E0B5-57D6-8F0A-844FE5B70881}"/>
              </a:ext>
            </a:extLst>
          </p:cNvPr>
          <p:cNvSpPr/>
          <p:nvPr/>
        </p:nvSpPr>
        <p:spPr>
          <a:xfrm flipV="1">
            <a:off x="0" y="0"/>
            <a:ext cx="12191999" cy="6858000"/>
          </a:xfrm>
          <a:prstGeom prst="rect">
            <a:avLst/>
          </a:prstGeom>
          <a:gradFill flip="none" rotWithShape="1">
            <a:gsLst>
              <a:gs pos="0">
                <a:srgbClr val="6ECEFF">
                  <a:lumMod val="100000"/>
                </a:srgbClr>
              </a:gs>
              <a:gs pos="46000">
                <a:schemeClr val="accent1">
                  <a:lumMod val="95000"/>
                  <a:lumOff val="5000"/>
                </a:schemeClr>
              </a:gs>
              <a:gs pos="100000">
                <a:schemeClr val="accent1">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sp>
        <p:nvSpPr>
          <p:cNvPr id="18" name="タイトル 6">
            <a:extLst>
              <a:ext uri="{FF2B5EF4-FFF2-40B4-BE49-F238E27FC236}">
                <a16:creationId xmlns:a16="http://schemas.microsoft.com/office/drawing/2014/main" id="{29841747-DBF6-ACAC-2840-7ED6B6A373BB}"/>
              </a:ext>
            </a:extLst>
          </p:cNvPr>
          <p:cNvSpPr txBox="1">
            <a:spLocks/>
          </p:cNvSpPr>
          <p:nvPr/>
        </p:nvSpPr>
        <p:spPr>
          <a:xfrm>
            <a:off x="1698772" y="3012200"/>
            <a:ext cx="1989216" cy="719616"/>
          </a:xfrm>
          <a:prstGeom prst="rect">
            <a:avLst/>
          </a:prstGeom>
        </p:spPr>
        <p:txBody>
          <a:bodyPr vert="horz" wrap="square" lIns="0" tIns="36000" rIns="0" bIns="0" rtlCol="0" anchor="ctr" anchorCtr="0">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r>
              <a:rPr lang="en-US" altLang="ja-JP" sz="4800" dirty="0">
                <a:solidFill>
                  <a:srgbClr val="6ECEFF"/>
                </a:solidFill>
                <a:latin typeface="Meiryo" panose="020B0604030504040204" pitchFamily="34" charset="-128"/>
              </a:rPr>
              <a:t>Index</a:t>
            </a:r>
            <a:endParaRPr lang="ja-JP" altLang="en-US" sz="4800">
              <a:solidFill>
                <a:srgbClr val="6ECEFF"/>
              </a:solidFill>
              <a:latin typeface="Meiryo" panose="020B0604030504040204" pitchFamily="34" charset="-128"/>
            </a:endParaRPr>
          </a:p>
        </p:txBody>
      </p:sp>
      <p:cxnSp>
        <p:nvCxnSpPr>
          <p:cNvPr id="20" name="直線コネクタ 4">
            <a:extLst>
              <a:ext uri="{FF2B5EF4-FFF2-40B4-BE49-F238E27FC236}">
                <a16:creationId xmlns:a16="http://schemas.microsoft.com/office/drawing/2014/main" id="{057A1051-5BA6-8496-6F7D-7EACE38FDF62}"/>
              </a:ext>
            </a:extLst>
          </p:cNvPr>
          <p:cNvCxnSpPr>
            <a:cxnSpLocks/>
          </p:cNvCxnSpPr>
          <p:nvPr/>
        </p:nvCxnSpPr>
        <p:spPr>
          <a:xfrm>
            <a:off x="1534883" y="2866276"/>
            <a:ext cx="0" cy="1011464"/>
          </a:xfrm>
          <a:prstGeom prst="line">
            <a:avLst/>
          </a:prstGeom>
          <a:ln w="38100">
            <a:gradFill>
              <a:gsLst>
                <a:gs pos="0">
                  <a:schemeClr val="tx2"/>
                </a:gs>
                <a:gs pos="25000">
                  <a:schemeClr val="accent1"/>
                </a:gs>
                <a:gs pos="75000">
                  <a:srgbClr val="3A779B"/>
                </a:gs>
                <a:gs pos="50000">
                  <a:schemeClr val="accent1">
                    <a:lumMod val="45000"/>
                    <a:lumOff val="55000"/>
                  </a:schemeClr>
                </a:gs>
                <a:gs pos="99000">
                  <a:schemeClr val="tx2"/>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9585C82-81B3-A18F-006F-F210259950D0}"/>
              </a:ext>
            </a:extLst>
          </p:cNvPr>
          <p:cNvGrpSpPr/>
          <p:nvPr/>
        </p:nvGrpSpPr>
        <p:grpSpPr>
          <a:xfrm>
            <a:off x="4788161" y="892045"/>
            <a:ext cx="6592261" cy="4959925"/>
            <a:chOff x="4788162" y="1383437"/>
            <a:chExt cx="1307838" cy="4959925"/>
          </a:xfrm>
        </p:grpSpPr>
        <p:sp>
          <p:nvSpPr>
            <p:cNvPr id="10" name="TextBox 9">
              <a:extLst>
                <a:ext uri="{FF2B5EF4-FFF2-40B4-BE49-F238E27FC236}">
                  <a16:creationId xmlns:a16="http://schemas.microsoft.com/office/drawing/2014/main" id="{CB2FBBD0-8A06-955F-42A3-30F27B7CE22D}"/>
                </a:ext>
              </a:extLst>
            </p:cNvPr>
            <p:cNvSpPr txBox="1"/>
            <p:nvPr/>
          </p:nvSpPr>
          <p:spPr>
            <a:xfrm>
              <a:off x="4788162" y="1383437"/>
              <a:ext cx="1307838"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bg1"/>
                  </a:solidFill>
                  <a:latin typeface="Meiryo" panose="020B0604030504040204" pitchFamily="34" charset="-128"/>
                  <a:ea typeface="Meiryo" panose="020B0604030504040204" pitchFamily="34" charset="-128"/>
                </a:rPr>
                <a:t>Executive Summary</a:t>
              </a:r>
              <a:endParaRPr kumimoji="1" lang="ja-JP" altLang="en-US" sz="2800">
                <a:solidFill>
                  <a:schemeClr val="bg1"/>
                </a:solidFill>
                <a:latin typeface="Meiryo" panose="020B0604030504040204" pitchFamily="34" charset="-128"/>
                <a:ea typeface="Meiryo" panose="020B0604030504040204" pitchFamily="34" charset="-128"/>
              </a:endParaRPr>
            </a:p>
          </p:txBody>
        </p:sp>
        <p:sp>
          <p:nvSpPr>
            <p:cNvPr id="12" name="TextBox 11">
              <a:extLst>
                <a:ext uri="{FF2B5EF4-FFF2-40B4-BE49-F238E27FC236}">
                  <a16:creationId xmlns:a16="http://schemas.microsoft.com/office/drawing/2014/main" id="{F2F23E2C-BD3D-2E9C-DA2B-919FDF60175B}"/>
                </a:ext>
              </a:extLst>
            </p:cNvPr>
            <p:cNvSpPr txBox="1"/>
            <p:nvPr/>
          </p:nvSpPr>
          <p:spPr>
            <a:xfrm>
              <a:off x="4788162" y="2283982"/>
              <a:ext cx="1307838"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bg1"/>
                  </a:solidFill>
                  <a:latin typeface="Meiryo" panose="020B0604030504040204" pitchFamily="34" charset="-128"/>
                  <a:ea typeface="Meiryo" panose="020B0604030504040204" pitchFamily="34" charset="-128"/>
                </a:rPr>
                <a:t>Introduction</a:t>
              </a:r>
              <a:endParaRPr kumimoji="1" lang="ja-JP" altLang="en-US" sz="2800">
                <a:solidFill>
                  <a:schemeClr val="bg1"/>
                </a:solidFill>
                <a:latin typeface="Meiryo" panose="020B0604030504040204" pitchFamily="34" charset="-128"/>
                <a:ea typeface="Meiryo" panose="020B0604030504040204" pitchFamily="34" charset="-128"/>
              </a:endParaRPr>
            </a:p>
          </p:txBody>
        </p:sp>
        <p:sp>
          <p:nvSpPr>
            <p:cNvPr id="13" name="TextBox 12">
              <a:extLst>
                <a:ext uri="{FF2B5EF4-FFF2-40B4-BE49-F238E27FC236}">
                  <a16:creationId xmlns:a16="http://schemas.microsoft.com/office/drawing/2014/main" id="{DDAFAD7D-2849-C149-30B8-93248C2EE3CF}"/>
                </a:ext>
              </a:extLst>
            </p:cNvPr>
            <p:cNvSpPr txBox="1"/>
            <p:nvPr/>
          </p:nvSpPr>
          <p:spPr>
            <a:xfrm>
              <a:off x="4788162" y="3184527"/>
              <a:ext cx="1307838"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bg1"/>
                  </a:solidFill>
                  <a:latin typeface="Meiryo" panose="020B0604030504040204" pitchFamily="34" charset="-128"/>
                  <a:ea typeface="Meiryo" panose="020B0604030504040204" pitchFamily="34" charset="-128"/>
                </a:rPr>
                <a:t>Background</a:t>
              </a:r>
              <a:endParaRPr kumimoji="1" lang="ja-JP" altLang="en-US" sz="2800">
                <a:solidFill>
                  <a:schemeClr val="bg1"/>
                </a:solidFill>
                <a:latin typeface="Meiryo" panose="020B0604030504040204" pitchFamily="34" charset="-128"/>
                <a:ea typeface="Meiryo" panose="020B0604030504040204" pitchFamily="34" charset="-128"/>
              </a:endParaRPr>
            </a:p>
          </p:txBody>
        </p:sp>
        <p:sp>
          <p:nvSpPr>
            <p:cNvPr id="14" name="TextBox 13">
              <a:extLst>
                <a:ext uri="{FF2B5EF4-FFF2-40B4-BE49-F238E27FC236}">
                  <a16:creationId xmlns:a16="http://schemas.microsoft.com/office/drawing/2014/main" id="{80E25661-3ECD-AE81-C156-AC3E89D4A564}"/>
                </a:ext>
              </a:extLst>
            </p:cNvPr>
            <p:cNvSpPr txBox="1"/>
            <p:nvPr/>
          </p:nvSpPr>
          <p:spPr>
            <a:xfrm>
              <a:off x="4788162" y="4085072"/>
              <a:ext cx="1307838"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bg1"/>
                  </a:solidFill>
                  <a:latin typeface="Meiryo" panose="020B0604030504040204" pitchFamily="34" charset="-128"/>
                  <a:ea typeface="Meiryo" panose="020B0604030504040204" pitchFamily="34" charset="-128"/>
                </a:rPr>
                <a:t>Design</a:t>
              </a:r>
              <a:endParaRPr kumimoji="1" lang="ja-JP" altLang="en-US" sz="2800">
                <a:solidFill>
                  <a:schemeClr val="bg1"/>
                </a:solidFill>
                <a:latin typeface="Meiryo" panose="020B0604030504040204" pitchFamily="34" charset="-128"/>
                <a:ea typeface="Meiryo" panose="020B0604030504040204" pitchFamily="34" charset="-128"/>
              </a:endParaRPr>
            </a:p>
          </p:txBody>
        </p:sp>
        <p:sp>
          <p:nvSpPr>
            <p:cNvPr id="15" name="TextBox 14">
              <a:extLst>
                <a:ext uri="{FF2B5EF4-FFF2-40B4-BE49-F238E27FC236}">
                  <a16:creationId xmlns:a16="http://schemas.microsoft.com/office/drawing/2014/main" id="{E4F506F5-6B4D-D829-3D36-F3F255AF8666}"/>
                </a:ext>
              </a:extLst>
            </p:cNvPr>
            <p:cNvSpPr txBox="1"/>
            <p:nvPr/>
          </p:nvSpPr>
          <p:spPr>
            <a:xfrm>
              <a:off x="4788162" y="4985617"/>
              <a:ext cx="1307838" cy="457200"/>
            </a:xfrm>
            <a:prstGeom prst="rect">
              <a:avLst/>
            </a:prstGeom>
            <a:noFill/>
          </p:spPr>
          <p:txBody>
            <a:bodyPr wrap="square" lIns="36000" tIns="36000" rIns="36000" bIns="36000" rtlCol="0" anchor="t">
              <a:noAutofit/>
            </a:bodyPr>
            <a:lstStyle/>
            <a:p>
              <a:pPr algn="l">
                <a:buClr>
                  <a:schemeClr val="accent1"/>
                </a:buClr>
              </a:pPr>
              <a:r>
                <a:rPr lang="en-US" altLang="ja-JP" sz="2800" dirty="0">
                  <a:solidFill>
                    <a:schemeClr val="bg1"/>
                  </a:solidFill>
                  <a:latin typeface="Meiryo" panose="020B0604030504040204" pitchFamily="34" charset="-128"/>
                  <a:ea typeface="Meiryo" panose="020B0604030504040204" pitchFamily="34" charset="-128"/>
                </a:rPr>
                <a:t>Implementation / Evaluation Plan</a:t>
              </a:r>
              <a:endParaRPr kumimoji="1" lang="ja-JP" altLang="en-US" sz="2800">
                <a:solidFill>
                  <a:schemeClr val="bg1"/>
                </a:solidFill>
                <a:latin typeface="Meiryo" panose="020B0604030504040204" pitchFamily="34" charset="-128"/>
                <a:ea typeface="Meiryo" panose="020B0604030504040204" pitchFamily="34" charset="-128"/>
              </a:endParaRPr>
            </a:p>
          </p:txBody>
        </p:sp>
        <p:sp>
          <p:nvSpPr>
            <p:cNvPr id="21" name="TextBox 20">
              <a:extLst>
                <a:ext uri="{FF2B5EF4-FFF2-40B4-BE49-F238E27FC236}">
                  <a16:creationId xmlns:a16="http://schemas.microsoft.com/office/drawing/2014/main" id="{39446995-C631-99EB-6CD2-2D1C9D493146}"/>
                </a:ext>
              </a:extLst>
            </p:cNvPr>
            <p:cNvSpPr txBox="1"/>
            <p:nvPr/>
          </p:nvSpPr>
          <p:spPr>
            <a:xfrm>
              <a:off x="4788162" y="5886162"/>
              <a:ext cx="1307838"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bg1"/>
                  </a:solidFill>
                  <a:latin typeface="Meiryo" panose="020B0604030504040204" pitchFamily="34" charset="-128"/>
                  <a:ea typeface="Meiryo" panose="020B0604030504040204" pitchFamily="34" charset="-128"/>
                </a:rPr>
                <a:t>Conclusion</a:t>
              </a:r>
              <a:endParaRPr kumimoji="1" lang="ja-JP" altLang="en-US" sz="2800">
                <a:solidFill>
                  <a:schemeClr val="bg1"/>
                </a:solidFill>
                <a:latin typeface="Meiryo" panose="020B0604030504040204" pitchFamily="34" charset="-128"/>
                <a:ea typeface="Meiryo" panose="020B0604030504040204" pitchFamily="34" charset="-128"/>
              </a:endParaRPr>
            </a:p>
          </p:txBody>
        </p:sp>
      </p:grpSp>
      <p:sp>
        <p:nvSpPr>
          <p:cNvPr id="3" name="Slide Number Placeholder 2">
            <a:extLst>
              <a:ext uri="{FF2B5EF4-FFF2-40B4-BE49-F238E27FC236}">
                <a16:creationId xmlns:a16="http://schemas.microsoft.com/office/drawing/2014/main" id="{BF4CB5CB-705B-0505-4D0A-C6017F86AB2E}"/>
              </a:ext>
            </a:extLst>
          </p:cNvPr>
          <p:cNvSpPr>
            <a:spLocks noGrp="1"/>
          </p:cNvSpPr>
          <p:nvPr>
            <p:ph type="sldNum" sz="quarter" idx="11"/>
          </p:nvPr>
        </p:nvSpPr>
        <p:spPr/>
        <p:txBody>
          <a:bodyPr/>
          <a:lstStyle/>
          <a:p>
            <a:fld id="{CE884680-B901-7B4E-B61D-104198092958}" type="slidenum">
              <a:rPr lang="ja-JP" altLang="en-US" smtClean="0"/>
              <a:pPr/>
              <a:t>2</a:t>
            </a:fld>
            <a:endParaRPr lang="ja-JP" altLang="en-US"/>
          </a:p>
        </p:txBody>
      </p:sp>
    </p:spTree>
    <p:extLst>
      <p:ext uri="{BB962C8B-B14F-4D97-AF65-F5344CB8AC3E}">
        <p14:creationId xmlns:p14="http://schemas.microsoft.com/office/powerpoint/2010/main" val="1457306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FFE870-AF57-4A26-A5EA-4848FDC68B70}"/>
              </a:ext>
            </a:extLst>
          </p:cNvPr>
          <p:cNvSpPr>
            <a:spLocks noGrp="1"/>
          </p:cNvSpPr>
          <p:nvPr>
            <p:ph type="title"/>
          </p:nvPr>
        </p:nvSpPr>
        <p:spPr/>
        <p:txBody>
          <a:bodyPr/>
          <a:lstStyle/>
          <a:p>
            <a:r>
              <a:rPr kumimoji="1" lang="en-GB" altLang="ja-JP" dirty="0"/>
              <a:t>Method Selection</a:t>
            </a:r>
            <a:endParaRPr kumimoji="1" lang="ja-JP" altLang="en-US" dirty="0"/>
          </a:p>
        </p:txBody>
      </p:sp>
      <p:sp>
        <p:nvSpPr>
          <p:cNvPr id="8" name="正方形/長方形 13">
            <a:extLst>
              <a:ext uri="{FF2B5EF4-FFF2-40B4-BE49-F238E27FC236}">
                <a16:creationId xmlns:a16="http://schemas.microsoft.com/office/drawing/2014/main" id="{302F964F-53BA-4C6A-C7AC-4C4F9DC5B81D}"/>
              </a:ext>
            </a:extLst>
          </p:cNvPr>
          <p:cNvSpPr/>
          <p:nvPr/>
        </p:nvSpPr>
        <p:spPr>
          <a:xfrm>
            <a:off x="371475" y="1160463"/>
            <a:ext cx="3780000" cy="4968874"/>
          </a:xfrm>
          <a:prstGeom prst="rect">
            <a:avLst/>
          </a:prstGeom>
          <a:solidFill>
            <a:schemeClr val="accent1">
              <a:alpha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dirty="0">
              <a:latin typeface="Meiryo" panose="020B0604030504040204" pitchFamily="34" charset="-128"/>
              <a:ea typeface="Meiryo" panose="020B0604030504040204" pitchFamily="34" charset="-128"/>
            </a:endParaRPr>
          </a:p>
        </p:txBody>
      </p:sp>
      <p:sp>
        <p:nvSpPr>
          <p:cNvPr id="9" name="四角形: 角を丸くする 32">
            <a:extLst>
              <a:ext uri="{FF2B5EF4-FFF2-40B4-BE49-F238E27FC236}">
                <a16:creationId xmlns:a16="http://schemas.microsoft.com/office/drawing/2014/main" id="{5D57D4DF-F271-33A1-6F2E-B83AB258C277}"/>
              </a:ext>
            </a:extLst>
          </p:cNvPr>
          <p:cNvSpPr/>
          <p:nvPr/>
        </p:nvSpPr>
        <p:spPr>
          <a:xfrm>
            <a:off x="488022" y="1377453"/>
            <a:ext cx="3546906" cy="4534894"/>
          </a:xfrm>
          <a:prstGeom prst="roundRect">
            <a:avLst>
              <a:gd name="adj" fmla="val 326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404040"/>
              </a:solidFill>
              <a:effectLst/>
              <a:uLnTx/>
              <a:uFillTx/>
              <a:latin typeface="Meiryo" panose="020B0604030504040204" pitchFamily="34" charset="-128"/>
              <a:ea typeface="Meiryo" panose="020B0604030504040204" pitchFamily="34" charset="-128"/>
            </a:endParaRPr>
          </a:p>
        </p:txBody>
      </p:sp>
      <p:cxnSp>
        <p:nvCxnSpPr>
          <p:cNvPr id="10" name="直線コネクタ 33">
            <a:extLst>
              <a:ext uri="{FF2B5EF4-FFF2-40B4-BE49-F238E27FC236}">
                <a16:creationId xmlns:a16="http://schemas.microsoft.com/office/drawing/2014/main" id="{4067AB46-268A-87F3-BBA8-2A4907C58F55}"/>
              </a:ext>
            </a:extLst>
          </p:cNvPr>
          <p:cNvCxnSpPr/>
          <p:nvPr/>
        </p:nvCxnSpPr>
        <p:spPr>
          <a:xfrm>
            <a:off x="683555" y="2054088"/>
            <a:ext cx="2988312" cy="0"/>
          </a:xfrm>
          <a:prstGeom prst="line">
            <a:avLst/>
          </a:prstGeom>
          <a:ln w="9525">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正方形/長方形 22">
            <a:extLst>
              <a:ext uri="{FF2B5EF4-FFF2-40B4-BE49-F238E27FC236}">
                <a16:creationId xmlns:a16="http://schemas.microsoft.com/office/drawing/2014/main" id="{3E20EEB1-B9DF-F1BB-8312-B4B066F72D5B}"/>
              </a:ext>
            </a:extLst>
          </p:cNvPr>
          <p:cNvSpPr/>
          <p:nvPr/>
        </p:nvSpPr>
        <p:spPr>
          <a:xfrm>
            <a:off x="683711" y="1469399"/>
            <a:ext cx="2988000" cy="572400"/>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altLang="ja-JP" sz="2000" dirty="0">
                <a:solidFill>
                  <a:schemeClr val="tx1">
                    <a:lumMod val="75000"/>
                  </a:schemeClr>
                </a:solidFill>
                <a:latin typeface="Meiryo" panose="020B0604030504040204" pitchFamily="34" charset="-128"/>
                <a:ea typeface="Meiryo" panose="020B0604030504040204" pitchFamily="34" charset="-128"/>
              </a:rPr>
              <a:t>Markov Model</a:t>
            </a:r>
            <a:endParaRPr kumimoji="1" lang="ja-JP" altLang="en-US" sz="2000" dirty="0">
              <a:solidFill>
                <a:schemeClr val="tx1">
                  <a:lumMod val="75000"/>
                </a:schemeClr>
              </a:solidFill>
              <a:latin typeface="Meiryo" panose="020B0604030504040204" pitchFamily="34" charset="-128"/>
              <a:ea typeface="Meiryo" panose="020B0604030504040204" pitchFamily="34" charset="-128"/>
            </a:endParaRPr>
          </a:p>
        </p:txBody>
      </p:sp>
      <p:sp>
        <p:nvSpPr>
          <p:cNvPr id="13" name="正方形/長方形 45">
            <a:extLst>
              <a:ext uri="{FF2B5EF4-FFF2-40B4-BE49-F238E27FC236}">
                <a16:creationId xmlns:a16="http://schemas.microsoft.com/office/drawing/2014/main" id="{F2B485E9-1653-E1FB-DF1C-2912BA43C119}"/>
              </a:ext>
            </a:extLst>
          </p:cNvPr>
          <p:cNvSpPr/>
          <p:nvPr/>
        </p:nvSpPr>
        <p:spPr>
          <a:xfrm>
            <a:off x="4206000" y="1160464"/>
            <a:ext cx="3780000" cy="4968874"/>
          </a:xfrm>
          <a:prstGeom prst="rect">
            <a:avLst/>
          </a:prstGeom>
          <a:solidFill>
            <a:schemeClr val="tx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dirty="0">
              <a:latin typeface="Meiryo" panose="020B0604030504040204" pitchFamily="34" charset="-128"/>
              <a:ea typeface="Meiryo" panose="020B0604030504040204" pitchFamily="34" charset="-128"/>
            </a:endParaRPr>
          </a:p>
        </p:txBody>
      </p:sp>
      <p:sp>
        <p:nvSpPr>
          <p:cNvPr id="14" name="四角形: 角を丸くする 47">
            <a:extLst>
              <a:ext uri="{FF2B5EF4-FFF2-40B4-BE49-F238E27FC236}">
                <a16:creationId xmlns:a16="http://schemas.microsoft.com/office/drawing/2014/main" id="{56DE6605-64E0-4782-E454-3E1882222C44}"/>
              </a:ext>
            </a:extLst>
          </p:cNvPr>
          <p:cNvSpPr/>
          <p:nvPr/>
        </p:nvSpPr>
        <p:spPr>
          <a:xfrm>
            <a:off x="4322547" y="1377454"/>
            <a:ext cx="3546906" cy="4534894"/>
          </a:xfrm>
          <a:prstGeom prst="roundRect">
            <a:avLst>
              <a:gd name="adj" fmla="val 326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404040"/>
              </a:solidFill>
              <a:effectLst/>
              <a:uLnTx/>
              <a:uFillTx/>
              <a:latin typeface="Meiryo" panose="020B0604030504040204" pitchFamily="34" charset="-128"/>
              <a:ea typeface="Meiryo" panose="020B0604030504040204" pitchFamily="34" charset="-128"/>
            </a:endParaRPr>
          </a:p>
        </p:txBody>
      </p:sp>
      <p:cxnSp>
        <p:nvCxnSpPr>
          <p:cNvPr id="15" name="直線コネクタ 48">
            <a:extLst>
              <a:ext uri="{FF2B5EF4-FFF2-40B4-BE49-F238E27FC236}">
                <a16:creationId xmlns:a16="http://schemas.microsoft.com/office/drawing/2014/main" id="{CC1449F9-9CEA-8FE4-D998-5CBF7B9E08F9}"/>
              </a:ext>
            </a:extLst>
          </p:cNvPr>
          <p:cNvCxnSpPr/>
          <p:nvPr/>
        </p:nvCxnSpPr>
        <p:spPr>
          <a:xfrm>
            <a:off x="4518080" y="2054089"/>
            <a:ext cx="2988312" cy="0"/>
          </a:xfrm>
          <a:prstGeom prst="line">
            <a:avLst/>
          </a:prstGeom>
          <a:ln w="9525">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正方形/長方形 22">
            <a:extLst>
              <a:ext uri="{FF2B5EF4-FFF2-40B4-BE49-F238E27FC236}">
                <a16:creationId xmlns:a16="http://schemas.microsoft.com/office/drawing/2014/main" id="{63AC9D52-5C26-0202-F5A7-FCA1A59FCBD1}"/>
              </a:ext>
            </a:extLst>
          </p:cNvPr>
          <p:cNvSpPr/>
          <p:nvPr/>
        </p:nvSpPr>
        <p:spPr>
          <a:xfrm>
            <a:off x="4518236" y="1481689"/>
            <a:ext cx="2988000" cy="572400"/>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altLang="ja-JP" sz="2000" dirty="0">
                <a:solidFill>
                  <a:schemeClr val="tx1">
                    <a:lumMod val="75000"/>
                  </a:schemeClr>
                </a:solidFill>
                <a:latin typeface="Meiryo" panose="020B0604030504040204" pitchFamily="34" charset="-128"/>
                <a:ea typeface="Meiryo" panose="020B0604030504040204" pitchFamily="34" charset="-128"/>
              </a:rPr>
              <a:t>Hidden Markov Model</a:t>
            </a:r>
            <a:endParaRPr kumimoji="1" lang="ja-JP" altLang="en-US" sz="2000" dirty="0">
              <a:solidFill>
                <a:schemeClr val="tx1">
                  <a:lumMod val="75000"/>
                </a:schemeClr>
              </a:solidFill>
              <a:latin typeface="Meiryo" panose="020B0604030504040204" pitchFamily="34" charset="-128"/>
              <a:ea typeface="Meiryo" panose="020B0604030504040204" pitchFamily="34" charset="-128"/>
            </a:endParaRPr>
          </a:p>
        </p:txBody>
      </p:sp>
      <p:sp>
        <p:nvSpPr>
          <p:cNvPr id="18" name="正方形/長方形 38">
            <a:extLst>
              <a:ext uri="{FF2B5EF4-FFF2-40B4-BE49-F238E27FC236}">
                <a16:creationId xmlns:a16="http://schemas.microsoft.com/office/drawing/2014/main" id="{C44291E2-1DDD-CA48-4DEC-DB74696C9631}"/>
              </a:ext>
            </a:extLst>
          </p:cNvPr>
          <p:cNvSpPr/>
          <p:nvPr/>
        </p:nvSpPr>
        <p:spPr>
          <a:xfrm>
            <a:off x="8040525" y="1160464"/>
            <a:ext cx="3780000" cy="4968874"/>
          </a:xfrm>
          <a:prstGeom prst="rect">
            <a:avLst/>
          </a:prstGeom>
          <a:solidFill>
            <a:schemeClr val="tx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dirty="0">
              <a:latin typeface="Meiryo" panose="020B0604030504040204" pitchFamily="34" charset="-128"/>
              <a:ea typeface="Meiryo" panose="020B0604030504040204" pitchFamily="34" charset="-128"/>
            </a:endParaRPr>
          </a:p>
        </p:txBody>
      </p:sp>
      <p:sp>
        <p:nvSpPr>
          <p:cNvPr id="19" name="四角形: 角を丸くする 40">
            <a:extLst>
              <a:ext uri="{FF2B5EF4-FFF2-40B4-BE49-F238E27FC236}">
                <a16:creationId xmlns:a16="http://schemas.microsoft.com/office/drawing/2014/main" id="{C5AE3F03-3620-1BA5-CBD4-2626A069226B}"/>
              </a:ext>
            </a:extLst>
          </p:cNvPr>
          <p:cNvSpPr/>
          <p:nvPr/>
        </p:nvSpPr>
        <p:spPr>
          <a:xfrm>
            <a:off x="8157072" y="1377454"/>
            <a:ext cx="3546906" cy="4534894"/>
          </a:xfrm>
          <a:prstGeom prst="roundRect">
            <a:avLst>
              <a:gd name="adj" fmla="val 326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404040"/>
              </a:solidFill>
              <a:effectLst/>
              <a:uLnTx/>
              <a:uFillTx/>
              <a:latin typeface="Meiryo" panose="020B0604030504040204" pitchFamily="34" charset="-128"/>
              <a:ea typeface="Meiryo" panose="020B0604030504040204" pitchFamily="34" charset="-128"/>
            </a:endParaRPr>
          </a:p>
        </p:txBody>
      </p:sp>
      <p:cxnSp>
        <p:nvCxnSpPr>
          <p:cNvPr id="20" name="直線コネクタ 41">
            <a:extLst>
              <a:ext uri="{FF2B5EF4-FFF2-40B4-BE49-F238E27FC236}">
                <a16:creationId xmlns:a16="http://schemas.microsoft.com/office/drawing/2014/main" id="{2DBC53D2-A94D-2F8B-304E-F63BFBD21E75}"/>
              </a:ext>
            </a:extLst>
          </p:cNvPr>
          <p:cNvCxnSpPr/>
          <p:nvPr/>
        </p:nvCxnSpPr>
        <p:spPr>
          <a:xfrm>
            <a:off x="8352605" y="2054089"/>
            <a:ext cx="2988312" cy="0"/>
          </a:xfrm>
          <a:prstGeom prst="line">
            <a:avLst/>
          </a:prstGeom>
          <a:ln w="9525">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正方形/長方形 22">
            <a:extLst>
              <a:ext uri="{FF2B5EF4-FFF2-40B4-BE49-F238E27FC236}">
                <a16:creationId xmlns:a16="http://schemas.microsoft.com/office/drawing/2014/main" id="{F529451A-0E3E-CB1A-4B2A-11AE00391078}"/>
              </a:ext>
            </a:extLst>
          </p:cNvPr>
          <p:cNvSpPr/>
          <p:nvPr/>
        </p:nvSpPr>
        <p:spPr>
          <a:xfrm>
            <a:off x="8352761" y="1481689"/>
            <a:ext cx="2988000" cy="572400"/>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altLang="ja-JP" sz="2000" dirty="0">
                <a:solidFill>
                  <a:schemeClr val="tx1">
                    <a:lumMod val="75000"/>
                  </a:schemeClr>
                </a:solidFill>
                <a:latin typeface="Meiryo" panose="020B0604030504040204" pitchFamily="34" charset="-128"/>
                <a:ea typeface="Meiryo" panose="020B0604030504040204" pitchFamily="34" charset="-128"/>
              </a:rPr>
              <a:t>GAN</a:t>
            </a:r>
            <a:endParaRPr kumimoji="1" lang="ja-JP" altLang="en-US" sz="2000" dirty="0">
              <a:solidFill>
                <a:schemeClr val="tx1">
                  <a:lumMod val="75000"/>
                </a:schemeClr>
              </a:solidFill>
              <a:latin typeface="Meiryo" panose="020B0604030504040204" pitchFamily="34" charset="-128"/>
              <a:ea typeface="Meiryo" panose="020B0604030504040204" pitchFamily="34" charset="-128"/>
            </a:endParaRPr>
          </a:p>
        </p:txBody>
      </p:sp>
      <p:sp>
        <p:nvSpPr>
          <p:cNvPr id="23" name="テキスト ボックス 35">
            <a:extLst>
              <a:ext uri="{FF2B5EF4-FFF2-40B4-BE49-F238E27FC236}">
                <a16:creationId xmlns:a16="http://schemas.microsoft.com/office/drawing/2014/main" id="{3C395366-D262-C694-860E-695FDCB8C285}"/>
              </a:ext>
            </a:extLst>
          </p:cNvPr>
          <p:cNvSpPr txBox="1"/>
          <p:nvPr/>
        </p:nvSpPr>
        <p:spPr>
          <a:xfrm>
            <a:off x="488022" y="2039766"/>
            <a:ext cx="3183533" cy="2107848"/>
          </a:xfrm>
          <a:prstGeom prst="rect">
            <a:avLst/>
          </a:prstGeom>
          <a:noFill/>
        </p:spPr>
        <p:txBody>
          <a:bodyPr wrap="square" lIns="182880" tIns="91440" rIns="36000" bIns="91440" rtlCol="0" anchor="t">
            <a:noAutofit/>
          </a:bodyPr>
          <a:lstStyle/>
          <a:p>
            <a:pPr marL="342900" indent="-203200">
              <a:buClr>
                <a:schemeClr val="accent1"/>
              </a:buClr>
              <a:buFont typeface="Arial" panose="020B0604020202020204" pitchFamily="34" charset="0"/>
              <a:buChar char="•"/>
              <a:defRPr/>
            </a:pPr>
            <a:r>
              <a:rPr lang="en-US" altLang="ja-JP" dirty="0">
                <a:solidFill>
                  <a:schemeClr val="tx1">
                    <a:lumMod val="75000"/>
                  </a:schemeClr>
                </a:solidFill>
                <a:latin typeface="Meiryo" panose="020B0604030504040204" pitchFamily="34" charset="-128"/>
                <a:ea typeface="Meiryo" panose="020B0604030504040204" pitchFamily="34" charset="-128"/>
              </a:rPr>
              <a:t>Suitable for time-series data</a:t>
            </a:r>
          </a:p>
          <a:p>
            <a:pPr marL="342900" indent="-203200">
              <a:buClr>
                <a:schemeClr val="accent1"/>
              </a:buClr>
              <a:buFont typeface="Arial" panose="020B0604020202020204" pitchFamily="34" charset="0"/>
              <a:buChar char="•"/>
              <a:defRPr/>
            </a:pPr>
            <a:r>
              <a:rPr lang="en-US" altLang="ja-JP" dirty="0">
                <a:solidFill>
                  <a:schemeClr val="tx1">
                    <a:lumMod val="75000"/>
                  </a:schemeClr>
                </a:solidFill>
                <a:latin typeface="Meiryo" panose="020B0604030504040204" pitchFamily="34" charset="-128"/>
                <a:ea typeface="Meiryo" panose="020B0604030504040204" pitchFamily="34" charset="-128"/>
              </a:rPr>
              <a:t>Suitable for structured data</a:t>
            </a:r>
          </a:p>
          <a:p>
            <a:pPr marL="139700">
              <a:buClr>
                <a:schemeClr val="accent1"/>
              </a:buClr>
              <a:defRPr/>
            </a:pPr>
            <a:endParaRPr lang="ja-JP" altLang="en-US" dirty="0">
              <a:solidFill>
                <a:schemeClr val="tx1">
                  <a:lumMod val="75000"/>
                </a:schemeClr>
              </a:solidFill>
              <a:latin typeface="Meiryo" panose="020B0604030504040204" pitchFamily="34" charset="-128"/>
              <a:ea typeface="Meiryo" panose="020B0604030504040204" pitchFamily="34" charset="-128"/>
            </a:endParaRPr>
          </a:p>
        </p:txBody>
      </p:sp>
      <p:sp>
        <p:nvSpPr>
          <p:cNvPr id="27" name="テキスト ボックス 35">
            <a:extLst>
              <a:ext uri="{FF2B5EF4-FFF2-40B4-BE49-F238E27FC236}">
                <a16:creationId xmlns:a16="http://schemas.microsoft.com/office/drawing/2014/main" id="{05CA0C02-23DD-BF05-BCEB-3CD9AAE9DC2B}"/>
              </a:ext>
            </a:extLst>
          </p:cNvPr>
          <p:cNvSpPr txBox="1"/>
          <p:nvPr/>
        </p:nvSpPr>
        <p:spPr>
          <a:xfrm>
            <a:off x="4322391" y="2045911"/>
            <a:ext cx="3183533" cy="2107848"/>
          </a:xfrm>
          <a:prstGeom prst="rect">
            <a:avLst/>
          </a:prstGeom>
          <a:noFill/>
        </p:spPr>
        <p:txBody>
          <a:bodyPr wrap="square" lIns="182880" tIns="91440" rIns="36000" bIns="91440" rtlCol="0" anchor="t">
            <a:noAutofit/>
          </a:bodyPr>
          <a:lstStyle/>
          <a:p>
            <a:pPr marL="342900" indent="-203200">
              <a:buClr>
                <a:schemeClr val="accent1"/>
              </a:buClr>
              <a:buFont typeface="Arial" panose="020B0604020202020204" pitchFamily="34" charset="0"/>
              <a:buChar char="•"/>
              <a:defRPr/>
            </a:pPr>
            <a:r>
              <a:rPr lang="en-US" altLang="ja-JP" dirty="0">
                <a:solidFill>
                  <a:schemeClr val="tx1">
                    <a:lumMod val="75000"/>
                  </a:schemeClr>
                </a:solidFill>
                <a:latin typeface="Meiryo" panose="020B0604030504040204" pitchFamily="34" charset="-128"/>
                <a:ea typeface="Meiryo" panose="020B0604030504040204" pitchFamily="34" charset="-128"/>
              </a:rPr>
              <a:t>Suitable for complex structured data</a:t>
            </a:r>
          </a:p>
          <a:p>
            <a:pPr marL="342900" indent="-203200">
              <a:buClr>
                <a:schemeClr val="accent1"/>
              </a:buClr>
              <a:buFont typeface="Arial" panose="020B0604020202020204" pitchFamily="34" charset="0"/>
              <a:buChar char="•"/>
              <a:defRPr/>
            </a:pPr>
            <a:r>
              <a:rPr lang="en-US" altLang="ja-JP" dirty="0">
                <a:solidFill>
                  <a:schemeClr val="tx1">
                    <a:lumMod val="75000"/>
                  </a:schemeClr>
                </a:solidFill>
                <a:latin typeface="Meiryo" panose="020B0604030504040204" pitchFamily="34" charset="-128"/>
                <a:ea typeface="Meiryo" panose="020B0604030504040204" pitchFamily="34" charset="-128"/>
              </a:rPr>
              <a:t>Suitable when interested in the underlying states of the data</a:t>
            </a:r>
            <a:endParaRPr lang="ja-JP" altLang="en-US" dirty="0">
              <a:solidFill>
                <a:schemeClr val="tx1">
                  <a:lumMod val="75000"/>
                </a:schemeClr>
              </a:solidFill>
              <a:latin typeface="Meiryo" panose="020B0604030504040204" pitchFamily="34" charset="-128"/>
              <a:ea typeface="Meiryo" panose="020B0604030504040204" pitchFamily="34" charset="-128"/>
            </a:endParaRPr>
          </a:p>
        </p:txBody>
      </p:sp>
      <p:sp>
        <p:nvSpPr>
          <p:cNvPr id="28" name="テキスト ボックス 35">
            <a:extLst>
              <a:ext uri="{FF2B5EF4-FFF2-40B4-BE49-F238E27FC236}">
                <a16:creationId xmlns:a16="http://schemas.microsoft.com/office/drawing/2014/main" id="{FC4F7FAD-8708-B4D0-FD2B-CBE276C5F353}"/>
              </a:ext>
            </a:extLst>
          </p:cNvPr>
          <p:cNvSpPr txBox="1"/>
          <p:nvPr/>
        </p:nvSpPr>
        <p:spPr>
          <a:xfrm>
            <a:off x="8157072" y="2045911"/>
            <a:ext cx="3183533" cy="2107848"/>
          </a:xfrm>
          <a:prstGeom prst="rect">
            <a:avLst/>
          </a:prstGeom>
          <a:noFill/>
        </p:spPr>
        <p:txBody>
          <a:bodyPr wrap="square" lIns="182880" tIns="91440" rIns="36000" bIns="91440" rtlCol="0" anchor="t">
            <a:noAutofit/>
          </a:bodyPr>
          <a:lstStyle/>
          <a:p>
            <a:pPr marL="342900" indent="-203200">
              <a:buClr>
                <a:schemeClr val="accent1"/>
              </a:buClr>
              <a:buFont typeface="Arial" panose="020B0604020202020204" pitchFamily="34" charset="0"/>
              <a:buChar char="•"/>
              <a:defRPr/>
            </a:pPr>
            <a:r>
              <a:rPr lang="en-US" altLang="ja-JP" dirty="0">
                <a:solidFill>
                  <a:schemeClr val="tx1">
                    <a:lumMod val="75000"/>
                  </a:schemeClr>
                </a:solidFill>
                <a:latin typeface="Meiryo" panose="020B0604030504040204" pitchFamily="34" charset="-128"/>
                <a:ea typeface="Meiryo" panose="020B0604030504040204" pitchFamily="34" charset="-128"/>
              </a:rPr>
              <a:t>Ensuring data diversity</a:t>
            </a:r>
          </a:p>
          <a:p>
            <a:pPr marL="342900" indent="-203200">
              <a:buClr>
                <a:schemeClr val="accent1"/>
              </a:buClr>
              <a:buFont typeface="Arial" panose="020B0604020202020204" pitchFamily="34" charset="0"/>
              <a:buChar char="•"/>
              <a:defRPr/>
            </a:pPr>
            <a:r>
              <a:rPr lang="en-US" altLang="ja-JP" dirty="0">
                <a:solidFill>
                  <a:schemeClr val="tx1">
                    <a:lumMod val="75000"/>
                  </a:schemeClr>
                </a:solidFill>
                <a:latin typeface="Meiryo" panose="020B0604030504040204" pitchFamily="34" charset="-128"/>
                <a:ea typeface="Meiryo" panose="020B0604030504040204" pitchFamily="34" charset="-128"/>
              </a:rPr>
              <a:t>Not suitable for structured data</a:t>
            </a:r>
          </a:p>
        </p:txBody>
      </p:sp>
      <p:grpSp>
        <p:nvGrpSpPr>
          <p:cNvPr id="29" name="グループ化 17">
            <a:extLst>
              <a:ext uri="{FF2B5EF4-FFF2-40B4-BE49-F238E27FC236}">
                <a16:creationId xmlns:a16="http://schemas.microsoft.com/office/drawing/2014/main" id="{288B387C-604C-5C3F-8D31-DB004F6F81A7}"/>
              </a:ext>
            </a:extLst>
          </p:cNvPr>
          <p:cNvGrpSpPr/>
          <p:nvPr/>
        </p:nvGrpSpPr>
        <p:grpSpPr>
          <a:xfrm>
            <a:off x="906891" y="4145581"/>
            <a:ext cx="2902126" cy="324000"/>
            <a:chOff x="906891" y="3952735"/>
            <a:chExt cx="2902126" cy="324000"/>
          </a:xfrm>
        </p:grpSpPr>
        <p:cxnSp>
          <p:nvCxnSpPr>
            <p:cNvPr id="30" name="直線コネクタ 125">
              <a:extLst>
                <a:ext uri="{FF2B5EF4-FFF2-40B4-BE49-F238E27FC236}">
                  <a16:creationId xmlns:a16="http://schemas.microsoft.com/office/drawing/2014/main" id="{31B7190A-4419-72CF-B3A4-63D0EE7EF319}"/>
                </a:ext>
              </a:extLst>
            </p:cNvPr>
            <p:cNvCxnSpPr>
              <a:cxnSpLocks/>
            </p:cNvCxnSpPr>
            <p:nvPr/>
          </p:nvCxnSpPr>
          <p:spPr>
            <a:xfrm rot="10800000">
              <a:off x="906891" y="4114735"/>
              <a:ext cx="2902126"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1" name="グループ化 16">
              <a:extLst>
                <a:ext uri="{FF2B5EF4-FFF2-40B4-BE49-F238E27FC236}">
                  <a16:creationId xmlns:a16="http://schemas.microsoft.com/office/drawing/2014/main" id="{3CBDC2D9-01A1-2EDE-49C8-3CAD14FAAAA2}"/>
                </a:ext>
              </a:extLst>
            </p:cNvPr>
            <p:cNvGrpSpPr/>
            <p:nvPr/>
          </p:nvGrpSpPr>
          <p:grpSpPr>
            <a:xfrm>
              <a:off x="2195954" y="3952735"/>
              <a:ext cx="324000" cy="324000"/>
              <a:chOff x="2195954" y="3952735"/>
              <a:chExt cx="324000" cy="324000"/>
            </a:xfrm>
          </p:grpSpPr>
          <p:sp>
            <p:nvSpPr>
              <p:cNvPr id="32" name="円/楕円 126">
                <a:extLst>
                  <a:ext uri="{FF2B5EF4-FFF2-40B4-BE49-F238E27FC236}">
                    <a16:creationId xmlns:a16="http://schemas.microsoft.com/office/drawing/2014/main" id="{B22DD273-2DCA-0EFD-4726-998BF6BE707E}"/>
                  </a:ext>
                </a:extLst>
              </p:cNvPr>
              <p:cNvSpPr>
                <a:spLocks/>
              </p:cNvSpPr>
              <p:nvPr/>
            </p:nvSpPr>
            <p:spPr>
              <a:xfrm rot="10800000">
                <a:off x="2195954" y="3952735"/>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2645" tIns="32645" rIns="32645" bIns="32645" rtlCol="0" anchor="ctr"/>
              <a:lstStyle/>
              <a:p>
                <a:pPr algn="ctr" defTabSz="829178">
                  <a:buClr>
                    <a:srgbClr val="4F81BD"/>
                  </a:buClr>
                </a:pPr>
                <a:endParaRPr lang="ja-JP" altLang="en-US" sz="1632" dirty="0">
                  <a:solidFill>
                    <a:prstClr val="white"/>
                  </a:solidFill>
                  <a:latin typeface="Trebuchet MS" panose="020B0703020202090204" pitchFamily="34" charset="0"/>
                  <a:ea typeface="Meiryo" panose="020B0604030504040204" pitchFamily="34" charset="-128"/>
                </a:endParaRPr>
              </a:p>
            </p:txBody>
          </p:sp>
          <p:pic>
            <p:nvPicPr>
              <p:cNvPr id="33" name="グラフィックス 130" descr="キャレットを下へ 枠線">
                <a:extLst>
                  <a:ext uri="{FF2B5EF4-FFF2-40B4-BE49-F238E27FC236}">
                    <a16:creationId xmlns:a16="http://schemas.microsoft.com/office/drawing/2014/main" id="{D7CFA683-E4BF-2FBB-EE87-FE0A4BEE826D}"/>
                  </a:ext>
                </a:extLst>
              </p:cNvPr>
              <p:cNvPicPr>
                <a:picLocks/>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0800000" flipV="1">
                <a:off x="2195954" y="3952735"/>
                <a:ext cx="324000" cy="324000"/>
              </a:xfrm>
              <a:prstGeom prst="rect">
                <a:avLst/>
              </a:prstGeom>
            </p:spPr>
          </p:pic>
        </p:grpSp>
      </p:grpSp>
      <p:grpSp>
        <p:nvGrpSpPr>
          <p:cNvPr id="34" name="グループ化 18">
            <a:extLst>
              <a:ext uri="{FF2B5EF4-FFF2-40B4-BE49-F238E27FC236}">
                <a16:creationId xmlns:a16="http://schemas.microsoft.com/office/drawing/2014/main" id="{306856DD-CC0B-A2CF-59AD-B7667D8ADCC3}"/>
              </a:ext>
            </a:extLst>
          </p:cNvPr>
          <p:cNvGrpSpPr/>
          <p:nvPr/>
        </p:nvGrpSpPr>
        <p:grpSpPr>
          <a:xfrm>
            <a:off x="4644938" y="4145581"/>
            <a:ext cx="2902126" cy="324000"/>
            <a:chOff x="906891" y="3952735"/>
            <a:chExt cx="2902126" cy="324000"/>
          </a:xfrm>
        </p:grpSpPr>
        <p:cxnSp>
          <p:nvCxnSpPr>
            <p:cNvPr id="35" name="直線コネクタ 125">
              <a:extLst>
                <a:ext uri="{FF2B5EF4-FFF2-40B4-BE49-F238E27FC236}">
                  <a16:creationId xmlns:a16="http://schemas.microsoft.com/office/drawing/2014/main" id="{3FFB9B84-652B-4BDB-B90A-8329D8857D80}"/>
                </a:ext>
              </a:extLst>
            </p:cNvPr>
            <p:cNvCxnSpPr>
              <a:cxnSpLocks/>
            </p:cNvCxnSpPr>
            <p:nvPr/>
          </p:nvCxnSpPr>
          <p:spPr>
            <a:xfrm rot="10800000">
              <a:off x="906891" y="4114735"/>
              <a:ext cx="2902126"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6" name="グループ化 20">
              <a:extLst>
                <a:ext uri="{FF2B5EF4-FFF2-40B4-BE49-F238E27FC236}">
                  <a16:creationId xmlns:a16="http://schemas.microsoft.com/office/drawing/2014/main" id="{1465CC16-6029-0C65-A256-77A46E2072FB}"/>
                </a:ext>
              </a:extLst>
            </p:cNvPr>
            <p:cNvGrpSpPr/>
            <p:nvPr/>
          </p:nvGrpSpPr>
          <p:grpSpPr>
            <a:xfrm>
              <a:off x="2195954" y="3952735"/>
              <a:ext cx="324000" cy="324000"/>
              <a:chOff x="2195954" y="3952735"/>
              <a:chExt cx="324000" cy="324000"/>
            </a:xfrm>
          </p:grpSpPr>
          <p:sp>
            <p:nvSpPr>
              <p:cNvPr id="37" name="円/楕円 126">
                <a:extLst>
                  <a:ext uri="{FF2B5EF4-FFF2-40B4-BE49-F238E27FC236}">
                    <a16:creationId xmlns:a16="http://schemas.microsoft.com/office/drawing/2014/main" id="{BEBA1C49-CC44-3881-12D2-5112E19126A7}"/>
                  </a:ext>
                </a:extLst>
              </p:cNvPr>
              <p:cNvSpPr>
                <a:spLocks/>
              </p:cNvSpPr>
              <p:nvPr/>
            </p:nvSpPr>
            <p:spPr>
              <a:xfrm rot="10800000">
                <a:off x="2195954" y="3952735"/>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2645" tIns="32645" rIns="32645" bIns="32645" rtlCol="0" anchor="ctr"/>
              <a:lstStyle/>
              <a:p>
                <a:pPr algn="ctr" defTabSz="829178">
                  <a:buClr>
                    <a:srgbClr val="4F81BD"/>
                  </a:buClr>
                </a:pPr>
                <a:endParaRPr lang="ja-JP" altLang="en-US" sz="1632" dirty="0">
                  <a:solidFill>
                    <a:prstClr val="white"/>
                  </a:solidFill>
                  <a:latin typeface="Trebuchet MS" panose="020B0703020202090204" pitchFamily="34" charset="0"/>
                  <a:ea typeface="Meiryo" panose="020B0604030504040204" pitchFamily="34" charset="-128"/>
                </a:endParaRPr>
              </a:p>
            </p:txBody>
          </p:sp>
          <p:pic>
            <p:nvPicPr>
              <p:cNvPr id="38" name="グラフィックス 130" descr="キャレットを下へ 枠線">
                <a:extLst>
                  <a:ext uri="{FF2B5EF4-FFF2-40B4-BE49-F238E27FC236}">
                    <a16:creationId xmlns:a16="http://schemas.microsoft.com/office/drawing/2014/main" id="{4782E7AD-32BD-FBB8-4A98-9C6DA5C76441}"/>
                  </a:ext>
                </a:extLst>
              </p:cNvPr>
              <p:cNvPicPr>
                <a:picLocks/>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0800000" flipV="1">
                <a:off x="2195954" y="3952735"/>
                <a:ext cx="324000" cy="324000"/>
              </a:xfrm>
              <a:prstGeom prst="rect">
                <a:avLst/>
              </a:prstGeom>
            </p:spPr>
          </p:pic>
        </p:grpSp>
      </p:grpSp>
      <p:grpSp>
        <p:nvGrpSpPr>
          <p:cNvPr id="39" name="グループ化 23">
            <a:extLst>
              <a:ext uri="{FF2B5EF4-FFF2-40B4-BE49-F238E27FC236}">
                <a16:creationId xmlns:a16="http://schemas.microsoft.com/office/drawing/2014/main" id="{A07528E0-AB03-06FE-19A9-1192DDF99663}"/>
              </a:ext>
            </a:extLst>
          </p:cNvPr>
          <p:cNvGrpSpPr/>
          <p:nvPr/>
        </p:nvGrpSpPr>
        <p:grpSpPr>
          <a:xfrm>
            <a:off x="8382984" y="4145581"/>
            <a:ext cx="2902126" cy="324000"/>
            <a:chOff x="906891" y="3952735"/>
            <a:chExt cx="2902126" cy="324000"/>
          </a:xfrm>
        </p:grpSpPr>
        <p:cxnSp>
          <p:nvCxnSpPr>
            <p:cNvPr id="40" name="直線コネクタ 125">
              <a:extLst>
                <a:ext uri="{FF2B5EF4-FFF2-40B4-BE49-F238E27FC236}">
                  <a16:creationId xmlns:a16="http://schemas.microsoft.com/office/drawing/2014/main" id="{03B69E4D-708C-C769-352F-40C0BB03C220}"/>
                </a:ext>
              </a:extLst>
            </p:cNvPr>
            <p:cNvCxnSpPr>
              <a:cxnSpLocks/>
            </p:cNvCxnSpPr>
            <p:nvPr/>
          </p:nvCxnSpPr>
          <p:spPr>
            <a:xfrm rot="10800000">
              <a:off x="906891" y="4114735"/>
              <a:ext cx="2902126"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1" name="グループ化 25">
              <a:extLst>
                <a:ext uri="{FF2B5EF4-FFF2-40B4-BE49-F238E27FC236}">
                  <a16:creationId xmlns:a16="http://schemas.microsoft.com/office/drawing/2014/main" id="{1E7C74E0-0C74-47D5-D9AB-6A83DFAA8F22}"/>
                </a:ext>
              </a:extLst>
            </p:cNvPr>
            <p:cNvGrpSpPr/>
            <p:nvPr/>
          </p:nvGrpSpPr>
          <p:grpSpPr>
            <a:xfrm>
              <a:off x="2195954" y="3952735"/>
              <a:ext cx="324000" cy="324000"/>
              <a:chOff x="2195954" y="3952735"/>
              <a:chExt cx="324000" cy="324000"/>
            </a:xfrm>
          </p:grpSpPr>
          <p:sp>
            <p:nvSpPr>
              <p:cNvPr id="42" name="円/楕円 126">
                <a:extLst>
                  <a:ext uri="{FF2B5EF4-FFF2-40B4-BE49-F238E27FC236}">
                    <a16:creationId xmlns:a16="http://schemas.microsoft.com/office/drawing/2014/main" id="{2EE94511-AEB3-41B5-BF68-18412775E564}"/>
                  </a:ext>
                </a:extLst>
              </p:cNvPr>
              <p:cNvSpPr>
                <a:spLocks/>
              </p:cNvSpPr>
              <p:nvPr/>
            </p:nvSpPr>
            <p:spPr>
              <a:xfrm rot="10800000">
                <a:off x="2195954" y="3952735"/>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2645" tIns="32645" rIns="32645" bIns="32645" rtlCol="0" anchor="ctr"/>
              <a:lstStyle/>
              <a:p>
                <a:pPr algn="ctr" defTabSz="829178">
                  <a:buClr>
                    <a:srgbClr val="4F81BD"/>
                  </a:buClr>
                </a:pPr>
                <a:endParaRPr lang="ja-JP" altLang="en-US" sz="1632" dirty="0">
                  <a:solidFill>
                    <a:prstClr val="white"/>
                  </a:solidFill>
                  <a:latin typeface="Trebuchet MS" panose="020B0703020202090204" pitchFamily="34" charset="0"/>
                  <a:ea typeface="Meiryo" panose="020B0604030504040204" pitchFamily="34" charset="-128"/>
                </a:endParaRPr>
              </a:p>
            </p:txBody>
          </p:sp>
          <p:pic>
            <p:nvPicPr>
              <p:cNvPr id="43" name="グラフィックス 130" descr="キャレットを下へ 枠線">
                <a:extLst>
                  <a:ext uri="{FF2B5EF4-FFF2-40B4-BE49-F238E27FC236}">
                    <a16:creationId xmlns:a16="http://schemas.microsoft.com/office/drawing/2014/main" id="{0461E582-9942-8D90-7244-E9D8173DAF6A}"/>
                  </a:ext>
                </a:extLst>
              </p:cNvPr>
              <p:cNvPicPr>
                <a:picLocks/>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0800000" flipV="1">
                <a:off x="2195954" y="3952735"/>
                <a:ext cx="324000" cy="324000"/>
              </a:xfrm>
              <a:prstGeom prst="rect">
                <a:avLst/>
              </a:prstGeom>
            </p:spPr>
          </p:pic>
        </p:grpSp>
      </p:grpSp>
      <p:sp>
        <p:nvSpPr>
          <p:cNvPr id="45" name="テキスト ボックス 35">
            <a:extLst>
              <a:ext uri="{FF2B5EF4-FFF2-40B4-BE49-F238E27FC236}">
                <a16:creationId xmlns:a16="http://schemas.microsoft.com/office/drawing/2014/main" id="{C5868ACB-8A55-F263-C3AA-3D59041F9129}"/>
              </a:ext>
            </a:extLst>
          </p:cNvPr>
          <p:cNvSpPr txBox="1"/>
          <p:nvPr/>
        </p:nvSpPr>
        <p:spPr>
          <a:xfrm>
            <a:off x="488022" y="4525882"/>
            <a:ext cx="3183533" cy="1386465"/>
          </a:xfrm>
          <a:prstGeom prst="rect">
            <a:avLst/>
          </a:prstGeom>
          <a:noFill/>
        </p:spPr>
        <p:txBody>
          <a:bodyPr wrap="square" lIns="182880" tIns="91440" rIns="36000" bIns="91440" rtlCol="0" anchor="t">
            <a:noAutofit/>
          </a:bodyPr>
          <a:lstStyle/>
          <a:p>
            <a:pPr marL="139700">
              <a:buClr>
                <a:schemeClr val="accent1"/>
              </a:buClr>
              <a:defRPr/>
            </a:pPr>
            <a:r>
              <a:rPr lang="en-US" altLang="ja-JP" dirty="0">
                <a:solidFill>
                  <a:schemeClr val="tx1">
                    <a:lumMod val="75000"/>
                  </a:schemeClr>
                </a:solidFill>
                <a:latin typeface="Meiryo" panose="020B0604030504040204" pitchFamily="34" charset="-128"/>
                <a:ea typeface="Meiryo" panose="020B0604030504040204" pitchFamily="34" charset="-128"/>
              </a:rPr>
              <a:t>BLE packet data is time-series and structured data.</a:t>
            </a:r>
            <a:endParaRPr lang="ja-JP" altLang="en-US" dirty="0">
              <a:solidFill>
                <a:schemeClr val="tx1">
                  <a:lumMod val="75000"/>
                </a:schemeClr>
              </a:solidFill>
              <a:latin typeface="Meiryo" panose="020B0604030504040204" pitchFamily="34" charset="-128"/>
              <a:ea typeface="Meiryo" panose="020B0604030504040204" pitchFamily="34" charset="-128"/>
            </a:endParaRPr>
          </a:p>
        </p:txBody>
      </p:sp>
      <p:sp>
        <p:nvSpPr>
          <p:cNvPr id="46" name="テキスト ボックス 35">
            <a:extLst>
              <a:ext uri="{FF2B5EF4-FFF2-40B4-BE49-F238E27FC236}">
                <a16:creationId xmlns:a16="http://schemas.microsoft.com/office/drawing/2014/main" id="{2366B791-6130-027C-F17D-007FF9DA42C7}"/>
              </a:ext>
            </a:extLst>
          </p:cNvPr>
          <p:cNvSpPr txBox="1"/>
          <p:nvPr/>
        </p:nvSpPr>
        <p:spPr>
          <a:xfrm>
            <a:off x="4360097" y="4525882"/>
            <a:ext cx="3183533" cy="1386465"/>
          </a:xfrm>
          <a:prstGeom prst="rect">
            <a:avLst/>
          </a:prstGeom>
          <a:noFill/>
        </p:spPr>
        <p:txBody>
          <a:bodyPr wrap="square" lIns="182880" tIns="91440" rIns="36000" bIns="91440" rtlCol="0" anchor="t">
            <a:noAutofit/>
          </a:bodyPr>
          <a:lstStyle/>
          <a:p>
            <a:pPr marL="139700">
              <a:buClr>
                <a:schemeClr val="accent1"/>
              </a:buClr>
              <a:defRPr/>
            </a:pPr>
            <a:r>
              <a:rPr lang="en-US" altLang="ja-JP" dirty="0">
                <a:solidFill>
                  <a:schemeClr val="tx1">
                    <a:lumMod val="75000"/>
                  </a:schemeClr>
                </a:solidFill>
                <a:latin typeface="Meiryo" panose="020B0604030504040204" pitchFamily="34" charset="-128"/>
                <a:ea typeface="Meiryo" panose="020B0604030504040204" pitchFamily="34" charset="-128"/>
              </a:rPr>
              <a:t>The main goal is to generate synthetic data, not investigate hidden states.</a:t>
            </a:r>
            <a:endParaRPr lang="ja-JP" altLang="en-US" dirty="0">
              <a:solidFill>
                <a:schemeClr val="tx1">
                  <a:lumMod val="75000"/>
                </a:schemeClr>
              </a:solidFill>
              <a:latin typeface="Meiryo" panose="020B0604030504040204" pitchFamily="34" charset="-128"/>
              <a:ea typeface="Meiryo" panose="020B0604030504040204" pitchFamily="34" charset="-128"/>
            </a:endParaRPr>
          </a:p>
        </p:txBody>
      </p:sp>
      <p:sp>
        <p:nvSpPr>
          <p:cNvPr id="52" name="テキスト ボックス 35">
            <a:extLst>
              <a:ext uri="{FF2B5EF4-FFF2-40B4-BE49-F238E27FC236}">
                <a16:creationId xmlns:a16="http://schemas.microsoft.com/office/drawing/2014/main" id="{2A9117D3-F058-6A47-3029-AAE16BDD6251}"/>
              </a:ext>
            </a:extLst>
          </p:cNvPr>
          <p:cNvSpPr txBox="1"/>
          <p:nvPr/>
        </p:nvSpPr>
        <p:spPr>
          <a:xfrm>
            <a:off x="8157072" y="4525882"/>
            <a:ext cx="3183533" cy="1386465"/>
          </a:xfrm>
          <a:prstGeom prst="rect">
            <a:avLst/>
          </a:prstGeom>
          <a:noFill/>
        </p:spPr>
        <p:txBody>
          <a:bodyPr wrap="square" lIns="182880" tIns="91440" rIns="36000" bIns="91440" rtlCol="0" anchor="t">
            <a:noAutofit/>
          </a:bodyPr>
          <a:lstStyle/>
          <a:p>
            <a:pPr marL="139700">
              <a:buClr>
                <a:schemeClr val="accent1"/>
              </a:buClr>
              <a:defRPr/>
            </a:pPr>
            <a:r>
              <a:rPr lang="en-US" altLang="ja-JP" dirty="0">
                <a:solidFill>
                  <a:schemeClr val="tx1">
                    <a:lumMod val="75000"/>
                  </a:schemeClr>
                </a:solidFill>
                <a:latin typeface="Meiryo" panose="020B0604030504040204" pitchFamily="34" charset="-128"/>
                <a:ea typeface="Meiryo" panose="020B0604030504040204" pitchFamily="34" charset="-128"/>
              </a:rPr>
              <a:t>BLE is structured data.</a:t>
            </a:r>
            <a:endParaRPr lang="ja-JP" altLang="en-US" dirty="0">
              <a:solidFill>
                <a:schemeClr val="tx1">
                  <a:lumMod val="75000"/>
                </a:schemeClr>
              </a:solidFill>
              <a:latin typeface="Meiryo" panose="020B0604030504040204" pitchFamily="34" charset="-128"/>
              <a:ea typeface="Meiryo" panose="020B0604030504040204" pitchFamily="34" charset="-128"/>
            </a:endParaRPr>
          </a:p>
        </p:txBody>
      </p:sp>
      <p:sp>
        <p:nvSpPr>
          <p:cNvPr id="53" name="Slide Number Placeholder 52">
            <a:extLst>
              <a:ext uri="{FF2B5EF4-FFF2-40B4-BE49-F238E27FC236}">
                <a16:creationId xmlns:a16="http://schemas.microsoft.com/office/drawing/2014/main" id="{2DD99BC6-D77C-692A-EB22-9CEBD4A6E258}"/>
              </a:ext>
            </a:extLst>
          </p:cNvPr>
          <p:cNvSpPr>
            <a:spLocks noGrp="1"/>
          </p:cNvSpPr>
          <p:nvPr>
            <p:ph type="sldNum" sz="quarter" idx="11"/>
          </p:nvPr>
        </p:nvSpPr>
        <p:spPr/>
        <p:txBody>
          <a:bodyPr/>
          <a:lstStyle/>
          <a:p>
            <a:fld id="{CE884680-B901-7B4E-B61D-104198092958}" type="slidenum">
              <a:rPr lang="ja-JP" altLang="en-US" smtClean="0"/>
              <a:pPr/>
              <a:t>20</a:t>
            </a:fld>
            <a:endParaRPr lang="ja-JP" altLang="en-US"/>
          </a:p>
        </p:txBody>
      </p:sp>
    </p:spTree>
    <p:extLst>
      <p:ext uri="{BB962C8B-B14F-4D97-AF65-F5344CB8AC3E}">
        <p14:creationId xmlns:p14="http://schemas.microsoft.com/office/powerpoint/2010/main" val="4463635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BE520-391A-E208-562D-337277754DC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A2D0305-5662-88CD-0101-F9AD9F96AC65}"/>
              </a:ext>
            </a:extLst>
          </p:cNvPr>
          <p:cNvSpPr>
            <a:spLocks noGrp="1"/>
          </p:cNvSpPr>
          <p:nvPr>
            <p:ph type="title"/>
          </p:nvPr>
        </p:nvSpPr>
        <p:spPr/>
        <p:txBody>
          <a:bodyPr/>
          <a:lstStyle/>
          <a:p>
            <a:pPr algn="l"/>
            <a:r>
              <a:rPr lang="en-GB" altLang="ja-JP" dirty="0"/>
              <a:t>Data Selection</a:t>
            </a:r>
            <a:endParaRPr lang="ja-JP" altLang="en-US" sz="2400" dirty="0"/>
          </a:p>
        </p:txBody>
      </p:sp>
      <p:sp>
        <p:nvSpPr>
          <p:cNvPr id="25" name="テキスト ボックス 24">
            <a:extLst>
              <a:ext uri="{FF2B5EF4-FFF2-40B4-BE49-F238E27FC236}">
                <a16:creationId xmlns:a16="http://schemas.microsoft.com/office/drawing/2014/main" id="{79D3A0CE-DCE8-AA54-A084-A378605F118D}"/>
              </a:ext>
            </a:extLst>
          </p:cNvPr>
          <p:cNvSpPr txBox="1"/>
          <p:nvPr/>
        </p:nvSpPr>
        <p:spPr>
          <a:xfrm>
            <a:off x="714375" y="1276350"/>
            <a:ext cx="762000" cy="133350"/>
          </a:xfrm>
          <a:prstGeom prst="rect">
            <a:avLst/>
          </a:prstGeom>
          <a:noFill/>
        </p:spPr>
        <p:txBody>
          <a:bodyPr wrap="square" lIns="36000" tIns="36000" rIns="36000" bIns="36000" rtlCol="0" anchor="t">
            <a:noAutofit/>
          </a:bodyPr>
          <a:lstStyle/>
          <a:p>
            <a:pPr algn="l">
              <a:buClr>
                <a:schemeClr val="accent1"/>
              </a:buClr>
            </a:pPr>
            <a:endParaRPr kumimoji="1" lang="ja-JP" altLang="en-US" dirty="0">
              <a:solidFill>
                <a:schemeClr val="accent1"/>
              </a:solidFill>
              <a:latin typeface="Meiryo" panose="020B0604030504040204" pitchFamily="34" charset="-128"/>
              <a:ea typeface="Meiryo" panose="020B0604030504040204" pitchFamily="34" charset="-128"/>
            </a:endParaRPr>
          </a:p>
        </p:txBody>
      </p:sp>
      <p:sp>
        <p:nvSpPr>
          <p:cNvPr id="40" name="正方形/長方形 39">
            <a:extLst>
              <a:ext uri="{FF2B5EF4-FFF2-40B4-BE49-F238E27FC236}">
                <a16:creationId xmlns:a16="http://schemas.microsoft.com/office/drawing/2014/main" id="{386FFC3A-F952-474B-9EB4-91D5C80D2A16}"/>
              </a:ext>
            </a:extLst>
          </p:cNvPr>
          <p:cNvSpPr/>
          <p:nvPr/>
        </p:nvSpPr>
        <p:spPr>
          <a:xfrm>
            <a:off x="371475" y="2008878"/>
            <a:ext cx="8533901" cy="654431"/>
          </a:xfrm>
          <a:prstGeom prst="rect">
            <a:avLst/>
          </a:prstGeom>
          <a:solidFill>
            <a:schemeClr val="tx2">
              <a:lumMod val="50000"/>
              <a:lumOff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altLang="ja-JP" sz="2400" dirty="0">
                <a:latin typeface="Meiryo" panose="020B0604030504040204" pitchFamily="34" charset="-128"/>
                <a:ea typeface="Meiryo" panose="020B0604030504040204" pitchFamily="34" charset="-128"/>
              </a:rPr>
              <a:t>SmartTag (nearby)</a:t>
            </a:r>
            <a:endParaRPr kumimoji="1" lang="ja-JP" altLang="en-US" sz="2400" dirty="0">
              <a:latin typeface="Meiryo" panose="020B0604030504040204" pitchFamily="34" charset="-128"/>
              <a:ea typeface="Meiryo" panose="020B0604030504040204" pitchFamily="34" charset="-128"/>
            </a:endParaRPr>
          </a:p>
        </p:txBody>
      </p:sp>
      <p:sp>
        <p:nvSpPr>
          <p:cNvPr id="39" name="正方形/長方形 38">
            <a:extLst>
              <a:ext uri="{FF2B5EF4-FFF2-40B4-BE49-F238E27FC236}">
                <a16:creationId xmlns:a16="http://schemas.microsoft.com/office/drawing/2014/main" id="{9BE9B312-C384-BDAC-8A89-6C0BE80CF645}"/>
              </a:ext>
            </a:extLst>
          </p:cNvPr>
          <p:cNvSpPr/>
          <p:nvPr/>
        </p:nvSpPr>
        <p:spPr>
          <a:xfrm>
            <a:off x="371475" y="1175998"/>
            <a:ext cx="11449048" cy="654431"/>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lang="en-US" altLang="ja-JP" sz="2800" b="1" dirty="0">
                <a:latin typeface="Meiryo" panose="020B0604030504040204" pitchFamily="34" charset="-128"/>
                <a:ea typeface="Meiryo" panose="020B0604030504040204" pitchFamily="34" charset="-128"/>
              </a:rPr>
              <a:t>Preprocessed SmartTag (nearby)</a:t>
            </a:r>
            <a:endParaRPr kumimoji="1" lang="ja-JP" altLang="en-US" sz="2800" b="1" dirty="0">
              <a:latin typeface="Meiryo" panose="020B0604030504040204" pitchFamily="34" charset="-128"/>
              <a:ea typeface="Meiryo" panose="020B0604030504040204" pitchFamily="34" charset="-128"/>
            </a:endParaRPr>
          </a:p>
        </p:txBody>
      </p:sp>
      <p:sp>
        <p:nvSpPr>
          <p:cNvPr id="41" name="正方形/長方形 40">
            <a:extLst>
              <a:ext uri="{FF2B5EF4-FFF2-40B4-BE49-F238E27FC236}">
                <a16:creationId xmlns:a16="http://schemas.microsoft.com/office/drawing/2014/main" id="{E592193F-D91A-D51F-54E7-C003DBF0457A}"/>
              </a:ext>
            </a:extLst>
          </p:cNvPr>
          <p:cNvSpPr/>
          <p:nvPr/>
        </p:nvSpPr>
        <p:spPr>
          <a:xfrm>
            <a:off x="9116923" y="2008878"/>
            <a:ext cx="2703600" cy="654431"/>
          </a:xfrm>
          <a:prstGeom prst="rect">
            <a:avLst/>
          </a:prstGeom>
          <a:solidFill>
            <a:schemeClr val="tx2">
              <a:lumMod val="50000"/>
              <a:lumOff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altLang="ja-JP" sz="2400" dirty="0">
                <a:latin typeface="Meiryo" panose="020B0604030504040204" pitchFamily="34" charset="-128"/>
                <a:ea typeface="Meiryo" panose="020B0604030504040204" pitchFamily="34" charset="-128"/>
              </a:rPr>
              <a:t>Preprocessed</a:t>
            </a:r>
            <a:endParaRPr kumimoji="1" lang="ja-JP" altLang="en-US" sz="2400" dirty="0">
              <a:latin typeface="Meiryo" panose="020B0604030504040204" pitchFamily="34" charset="-128"/>
              <a:ea typeface="Meiryo" panose="020B0604030504040204" pitchFamily="34" charset="-128"/>
            </a:endParaRPr>
          </a:p>
        </p:txBody>
      </p:sp>
      <p:grpSp>
        <p:nvGrpSpPr>
          <p:cNvPr id="3" name="グループ化 23">
            <a:extLst>
              <a:ext uri="{FF2B5EF4-FFF2-40B4-BE49-F238E27FC236}">
                <a16:creationId xmlns:a16="http://schemas.microsoft.com/office/drawing/2014/main" id="{CA2ADE26-91E3-7496-87CC-98A2AB824E60}"/>
              </a:ext>
            </a:extLst>
          </p:cNvPr>
          <p:cNvGrpSpPr/>
          <p:nvPr/>
        </p:nvGrpSpPr>
        <p:grpSpPr>
          <a:xfrm>
            <a:off x="753446" y="2982132"/>
            <a:ext cx="2045440" cy="2045440"/>
            <a:chOff x="2650454" y="3608624"/>
            <a:chExt cx="1563550" cy="1563550"/>
          </a:xfrm>
        </p:grpSpPr>
        <p:sp>
          <p:nvSpPr>
            <p:cNvPr id="27" name="円/楕円 42">
              <a:extLst>
                <a:ext uri="{FF2B5EF4-FFF2-40B4-BE49-F238E27FC236}">
                  <a16:creationId xmlns:a16="http://schemas.microsoft.com/office/drawing/2014/main" id="{1A282B4C-42D7-B720-2F23-95C658A57A54}"/>
                </a:ext>
              </a:extLst>
            </p:cNvPr>
            <p:cNvSpPr/>
            <p:nvPr/>
          </p:nvSpPr>
          <p:spPr>
            <a:xfrm>
              <a:off x="2650454" y="3608624"/>
              <a:ext cx="1563550" cy="156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noProof="0" dirty="0">
                <a:ln>
                  <a:noFill/>
                </a:ln>
                <a:solidFill>
                  <a:prstClr val="white"/>
                </a:solidFill>
                <a:effectLst/>
                <a:uLnTx/>
                <a:uFillTx/>
                <a:latin typeface="Trebuchet MS" panose="020B0603020202020204" pitchFamily="34" charset="0"/>
                <a:ea typeface="Meiryo" panose="020B0604030504040204" pitchFamily="34" charset="-128"/>
                <a:cs typeface="+mn-cs"/>
              </a:endParaRPr>
            </a:p>
          </p:txBody>
        </p:sp>
        <p:pic>
          <p:nvPicPr>
            <p:cNvPr id="28" name="グラフィックス 22" descr="Rating 1 Star with solid fill">
              <a:extLst>
                <a:ext uri="{FF2B5EF4-FFF2-40B4-BE49-F238E27FC236}">
                  <a16:creationId xmlns:a16="http://schemas.microsoft.com/office/drawing/2014/main" id="{BEEFC649-5B54-E6A4-35CE-FF2FA3CA97A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93851" y="3952021"/>
              <a:ext cx="876756" cy="876756"/>
            </a:xfrm>
            <a:prstGeom prst="rect">
              <a:avLst/>
            </a:prstGeom>
          </p:spPr>
        </p:pic>
      </p:grpSp>
      <p:grpSp>
        <p:nvGrpSpPr>
          <p:cNvPr id="29" name="グループ化 24">
            <a:extLst>
              <a:ext uri="{FF2B5EF4-FFF2-40B4-BE49-F238E27FC236}">
                <a16:creationId xmlns:a16="http://schemas.microsoft.com/office/drawing/2014/main" id="{9E4D9263-DDD1-E325-DA6F-2B99B7157C7A}"/>
              </a:ext>
            </a:extLst>
          </p:cNvPr>
          <p:cNvGrpSpPr/>
          <p:nvPr/>
        </p:nvGrpSpPr>
        <p:grpSpPr>
          <a:xfrm>
            <a:off x="9393118" y="2982132"/>
            <a:ext cx="2045440" cy="2045440"/>
            <a:chOff x="2791040" y="1295828"/>
            <a:chExt cx="1563550" cy="1563550"/>
          </a:xfrm>
        </p:grpSpPr>
        <p:sp>
          <p:nvSpPr>
            <p:cNvPr id="30" name="円/楕円 41">
              <a:extLst>
                <a:ext uri="{FF2B5EF4-FFF2-40B4-BE49-F238E27FC236}">
                  <a16:creationId xmlns:a16="http://schemas.microsoft.com/office/drawing/2014/main" id="{4C5C97CD-4539-A8C9-A8EF-D4EA9BAC44DC}"/>
                </a:ext>
              </a:extLst>
            </p:cNvPr>
            <p:cNvSpPr/>
            <p:nvPr/>
          </p:nvSpPr>
          <p:spPr>
            <a:xfrm>
              <a:off x="2791040" y="1295828"/>
              <a:ext cx="1563550" cy="156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noProof="0" dirty="0">
                <a:ln>
                  <a:noFill/>
                </a:ln>
                <a:solidFill>
                  <a:prstClr val="white"/>
                </a:solidFill>
                <a:effectLst/>
                <a:uLnTx/>
                <a:uFillTx/>
                <a:latin typeface="Trebuchet MS" panose="020B0603020202020204" pitchFamily="34" charset="0"/>
                <a:ea typeface="Meiryo" panose="020B0604030504040204" pitchFamily="34" charset="-128"/>
                <a:cs typeface="+mn-cs"/>
              </a:endParaRPr>
            </a:p>
          </p:txBody>
        </p:sp>
        <p:pic>
          <p:nvPicPr>
            <p:cNvPr id="31" name="グラフィックス 8" descr="Robot with solid fill">
              <a:extLst>
                <a:ext uri="{FF2B5EF4-FFF2-40B4-BE49-F238E27FC236}">
                  <a16:creationId xmlns:a16="http://schemas.microsoft.com/office/drawing/2014/main" id="{17795216-12E5-7DC7-3712-8DDDBB0BD94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134436" y="1639225"/>
              <a:ext cx="876756" cy="876756"/>
            </a:xfrm>
            <a:prstGeom prst="rect">
              <a:avLst/>
            </a:prstGeom>
          </p:spPr>
        </p:pic>
      </p:grpSp>
      <p:grpSp>
        <p:nvGrpSpPr>
          <p:cNvPr id="35" name="グループ化 24">
            <a:extLst>
              <a:ext uri="{FF2B5EF4-FFF2-40B4-BE49-F238E27FC236}">
                <a16:creationId xmlns:a16="http://schemas.microsoft.com/office/drawing/2014/main" id="{DB1C08DA-21DC-0C4D-D9F3-4665973F853D}"/>
              </a:ext>
            </a:extLst>
          </p:cNvPr>
          <p:cNvGrpSpPr/>
          <p:nvPr/>
        </p:nvGrpSpPr>
        <p:grpSpPr>
          <a:xfrm>
            <a:off x="3633337" y="2982132"/>
            <a:ext cx="2045440" cy="2045440"/>
            <a:chOff x="2791040" y="1295828"/>
            <a:chExt cx="1563550" cy="1563550"/>
          </a:xfrm>
        </p:grpSpPr>
        <p:sp>
          <p:nvSpPr>
            <p:cNvPr id="36" name="円/楕円 41">
              <a:extLst>
                <a:ext uri="{FF2B5EF4-FFF2-40B4-BE49-F238E27FC236}">
                  <a16:creationId xmlns:a16="http://schemas.microsoft.com/office/drawing/2014/main" id="{E906045E-18C6-6F10-074A-C23207D057A6}"/>
                </a:ext>
              </a:extLst>
            </p:cNvPr>
            <p:cNvSpPr/>
            <p:nvPr/>
          </p:nvSpPr>
          <p:spPr>
            <a:xfrm>
              <a:off x="2791040" y="1295828"/>
              <a:ext cx="1563550" cy="156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noProof="0" dirty="0">
                <a:ln>
                  <a:noFill/>
                </a:ln>
                <a:solidFill>
                  <a:prstClr val="white"/>
                </a:solidFill>
                <a:effectLst/>
                <a:uLnTx/>
                <a:uFillTx/>
                <a:latin typeface="Trebuchet MS" panose="020B0603020202020204" pitchFamily="34" charset="0"/>
                <a:ea typeface="Meiryo" panose="020B0604030504040204" pitchFamily="34" charset="-128"/>
                <a:cs typeface="+mn-cs"/>
              </a:endParaRPr>
            </a:p>
          </p:txBody>
        </p:sp>
        <p:pic>
          <p:nvPicPr>
            <p:cNvPr id="37" name="グラフィックス 8" descr="Seesaw with solid fill">
              <a:extLst>
                <a:ext uri="{FF2B5EF4-FFF2-40B4-BE49-F238E27FC236}">
                  <a16:creationId xmlns:a16="http://schemas.microsoft.com/office/drawing/2014/main" id="{EB532E1F-D4EE-078E-EB86-303E24314293}"/>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134436" y="1639225"/>
              <a:ext cx="876756" cy="876756"/>
            </a:xfrm>
            <a:prstGeom prst="rect">
              <a:avLst/>
            </a:prstGeom>
          </p:spPr>
        </p:pic>
      </p:grpSp>
      <p:grpSp>
        <p:nvGrpSpPr>
          <p:cNvPr id="42" name="グループ化 24">
            <a:extLst>
              <a:ext uri="{FF2B5EF4-FFF2-40B4-BE49-F238E27FC236}">
                <a16:creationId xmlns:a16="http://schemas.microsoft.com/office/drawing/2014/main" id="{838F3945-D3C6-773A-6295-511BDC54F352}"/>
              </a:ext>
            </a:extLst>
          </p:cNvPr>
          <p:cNvGrpSpPr/>
          <p:nvPr/>
        </p:nvGrpSpPr>
        <p:grpSpPr>
          <a:xfrm>
            <a:off x="6513228" y="2982132"/>
            <a:ext cx="2045440" cy="2045440"/>
            <a:chOff x="2791040" y="1295828"/>
            <a:chExt cx="1563550" cy="1563550"/>
          </a:xfrm>
        </p:grpSpPr>
        <p:sp>
          <p:nvSpPr>
            <p:cNvPr id="43" name="円/楕円 41">
              <a:extLst>
                <a:ext uri="{FF2B5EF4-FFF2-40B4-BE49-F238E27FC236}">
                  <a16:creationId xmlns:a16="http://schemas.microsoft.com/office/drawing/2014/main" id="{22E771D9-046A-7CA2-4BF8-F7AAB6B5D5F4}"/>
                </a:ext>
              </a:extLst>
            </p:cNvPr>
            <p:cNvSpPr/>
            <p:nvPr/>
          </p:nvSpPr>
          <p:spPr>
            <a:xfrm>
              <a:off x="2791040" y="1295828"/>
              <a:ext cx="1563550" cy="156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noProof="0" dirty="0">
                <a:ln>
                  <a:noFill/>
                </a:ln>
                <a:solidFill>
                  <a:prstClr val="white"/>
                </a:solidFill>
                <a:effectLst/>
                <a:uLnTx/>
                <a:uFillTx/>
                <a:latin typeface="Trebuchet MS" panose="020B0603020202020204" pitchFamily="34" charset="0"/>
                <a:ea typeface="Meiryo" panose="020B0604030504040204" pitchFamily="34" charset="-128"/>
                <a:cs typeface="+mn-cs"/>
              </a:endParaRPr>
            </a:p>
          </p:txBody>
        </p:sp>
        <p:pic>
          <p:nvPicPr>
            <p:cNvPr id="44" name="グラフィックス 8" descr="Downward trend graph with solid fill">
              <a:extLst>
                <a:ext uri="{FF2B5EF4-FFF2-40B4-BE49-F238E27FC236}">
                  <a16:creationId xmlns:a16="http://schemas.microsoft.com/office/drawing/2014/main" id="{968C74E6-BEAE-E0B6-E671-EA5F7B00058E}"/>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3134436" y="1639225"/>
              <a:ext cx="876756" cy="876756"/>
            </a:xfrm>
            <a:prstGeom prst="rect">
              <a:avLst/>
            </a:prstGeom>
          </p:spPr>
        </p:pic>
      </p:grpSp>
      <p:sp>
        <p:nvSpPr>
          <p:cNvPr id="45" name="Rectangle 44">
            <a:extLst>
              <a:ext uri="{FF2B5EF4-FFF2-40B4-BE49-F238E27FC236}">
                <a16:creationId xmlns:a16="http://schemas.microsoft.com/office/drawing/2014/main" id="{11D39F6D-DD86-51B4-16D1-FE9B8198DAEE}"/>
              </a:ext>
            </a:extLst>
          </p:cNvPr>
          <p:cNvSpPr/>
          <p:nvPr/>
        </p:nvSpPr>
        <p:spPr>
          <a:xfrm>
            <a:off x="371478" y="5243203"/>
            <a:ext cx="2809376" cy="676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2000" dirty="0">
                <a:solidFill>
                  <a:schemeClr val="accent1"/>
                </a:solidFill>
                <a:latin typeface="Meiryo" panose="020B0604030504040204" pitchFamily="34" charset="-128"/>
                <a:ea typeface="Meiryo" panose="020B0604030504040204" pitchFamily="34" charset="-128"/>
              </a:rPr>
              <a:t>Small data volume</a:t>
            </a:r>
          </a:p>
        </p:txBody>
      </p:sp>
      <p:sp>
        <p:nvSpPr>
          <p:cNvPr id="46" name="Rectangle 45">
            <a:extLst>
              <a:ext uri="{FF2B5EF4-FFF2-40B4-BE49-F238E27FC236}">
                <a16:creationId xmlns:a16="http://schemas.microsoft.com/office/drawing/2014/main" id="{D0C7B2D9-992A-AA86-9106-3E56835638AF}"/>
              </a:ext>
            </a:extLst>
          </p:cNvPr>
          <p:cNvSpPr/>
          <p:nvPr/>
        </p:nvSpPr>
        <p:spPr>
          <a:xfrm>
            <a:off x="3251369" y="5243203"/>
            <a:ext cx="2809376" cy="676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2000" dirty="0">
                <a:solidFill>
                  <a:schemeClr val="accent1"/>
                </a:solidFill>
                <a:latin typeface="Meiryo" panose="020B0604030504040204" pitchFamily="34" charset="-128"/>
                <a:ea typeface="Meiryo" panose="020B0604030504040204" pitchFamily="34" charset="-128"/>
              </a:rPr>
              <a:t>Can be compared with Stefan's results</a:t>
            </a:r>
          </a:p>
        </p:txBody>
      </p:sp>
      <p:sp>
        <p:nvSpPr>
          <p:cNvPr id="47" name="Rectangle 46">
            <a:extLst>
              <a:ext uri="{FF2B5EF4-FFF2-40B4-BE49-F238E27FC236}">
                <a16:creationId xmlns:a16="http://schemas.microsoft.com/office/drawing/2014/main" id="{3521B10E-995A-19A8-6BBD-F11C4B881595}"/>
              </a:ext>
            </a:extLst>
          </p:cNvPr>
          <p:cNvSpPr/>
          <p:nvPr/>
        </p:nvSpPr>
        <p:spPr>
          <a:xfrm>
            <a:off x="6131260" y="5243203"/>
            <a:ext cx="2809376" cy="676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2000" dirty="0">
                <a:solidFill>
                  <a:schemeClr val="accent1"/>
                </a:solidFill>
                <a:latin typeface="Meiryo" panose="020B0604030504040204" pitchFamily="34" charset="-128"/>
                <a:ea typeface="Meiryo" panose="020B0604030504040204" pitchFamily="34" charset="-128"/>
              </a:rPr>
              <a:t>Low accurac</a:t>
            </a:r>
            <a:r>
              <a:rPr lang="en-US" sz="2000" dirty="0">
                <a:solidFill>
                  <a:schemeClr val="accent1"/>
                </a:solidFill>
                <a:latin typeface="Meiryo" panose="020B0604030504040204" pitchFamily="34" charset="-128"/>
                <a:ea typeface="Meiryo" panose="020B0604030504040204" pitchFamily="34" charset="-128"/>
              </a:rPr>
              <a:t>y</a:t>
            </a:r>
            <a:endParaRPr kumimoji="1" lang="en-US" sz="2000" dirty="0">
              <a:solidFill>
                <a:schemeClr val="accent1"/>
              </a:solidFill>
              <a:latin typeface="Meiryo" panose="020B0604030504040204" pitchFamily="34" charset="-128"/>
              <a:ea typeface="Meiryo" panose="020B0604030504040204" pitchFamily="34" charset="-128"/>
            </a:endParaRPr>
          </a:p>
        </p:txBody>
      </p:sp>
      <p:sp>
        <p:nvSpPr>
          <p:cNvPr id="48" name="Rectangle 47">
            <a:extLst>
              <a:ext uri="{FF2B5EF4-FFF2-40B4-BE49-F238E27FC236}">
                <a16:creationId xmlns:a16="http://schemas.microsoft.com/office/drawing/2014/main" id="{9DF4E3B0-2F29-2F74-7302-C5A5F91FDE8C}"/>
              </a:ext>
            </a:extLst>
          </p:cNvPr>
          <p:cNvSpPr/>
          <p:nvPr/>
        </p:nvSpPr>
        <p:spPr>
          <a:xfrm>
            <a:off x="9011150" y="5243203"/>
            <a:ext cx="2809376" cy="676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2000" dirty="0">
                <a:solidFill>
                  <a:schemeClr val="accent1"/>
                </a:solidFill>
                <a:latin typeface="Meiryo" panose="020B0604030504040204" pitchFamily="34" charset="-128"/>
                <a:ea typeface="Meiryo" panose="020B0604030504040204" pitchFamily="34" charset="-128"/>
              </a:rPr>
              <a:t>The existing model </a:t>
            </a:r>
          </a:p>
          <a:p>
            <a:pPr algn="ctr">
              <a:buClr>
                <a:schemeClr val="accent1"/>
              </a:buClr>
            </a:pPr>
            <a:r>
              <a:rPr kumimoji="1" lang="en-US" sz="2000" dirty="0">
                <a:solidFill>
                  <a:schemeClr val="accent1"/>
                </a:solidFill>
                <a:latin typeface="Meiryo" panose="020B0604030504040204" pitchFamily="34" charset="-128"/>
                <a:ea typeface="Meiryo" panose="020B0604030504040204" pitchFamily="34" charset="-128"/>
              </a:rPr>
              <a:t>can be used</a:t>
            </a:r>
          </a:p>
        </p:txBody>
      </p:sp>
      <p:sp>
        <p:nvSpPr>
          <p:cNvPr id="49" name="Slide Number Placeholder 48">
            <a:extLst>
              <a:ext uri="{FF2B5EF4-FFF2-40B4-BE49-F238E27FC236}">
                <a16:creationId xmlns:a16="http://schemas.microsoft.com/office/drawing/2014/main" id="{D4E33536-2EF2-674C-9D55-206B0967481B}"/>
              </a:ext>
            </a:extLst>
          </p:cNvPr>
          <p:cNvSpPr>
            <a:spLocks noGrp="1"/>
          </p:cNvSpPr>
          <p:nvPr>
            <p:ph type="sldNum" sz="quarter" idx="11"/>
          </p:nvPr>
        </p:nvSpPr>
        <p:spPr/>
        <p:txBody>
          <a:bodyPr/>
          <a:lstStyle/>
          <a:p>
            <a:fld id="{CE884680-B901-7B4E-B61D-104198092958}" type="slidenum">
              <a:rPr lang="ja-JP" altLang="en-US" smtClean="0"/>
              <a:pPr/>
              <a:t>21</a:t>
            </a:fld>
            <a:endParaRPr lang="ja-JP" altLang="en-US"/>
          </a:p>
        </p:txBody>
      </p:sp>
    </p:spTree>
    <p:extLst>
      <p:ext uri="{BB962C8B-B14F-4D97-AF65-F5344CB8AC3E}">
        <p14:creationId xmlns:p14="http://schemas.microsoft.com/office/powerpoint/2010/main" val="24186265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2A4F7-273C-0938-F553-4F099BF11E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28DEAF-AF50-0452-2F62-19436E106CD0}"/>
              </a:ext>
            </a:extLst>
          </p:cNvPr>
          <p:cNvSpPr>
            <a:spLocks noGrp="1"/>
          </p:cNvSpPr>
          <p:nvPr>
            <p:ph type="title"/>
          </p:nvPr>
        </p:nvSpPr>
        <p:spPr>
          <a:xfrm>
            <a:off x="371475" y="372382"/>
            <a:ext cx="11449050" cy="414335"/>
          </a:xfrm>
        </p:spPr>
        <p:txBody>
          <a:bodyPr/>
          <a:lstStyle/>
          <a:p>
            <a:r>
              <a:rPr lang="en-GB" altLang="ja-JP" dirty="0"/>
              <a:t>Data Selection </a:t>
            </a:r>
            <a:endParaRPr lang="en-US" dirty="0"/>
          </a:p>
        </p:txBody>
      </p:sp>
      <p:sp>
        <p:nvSpPr>
          <p:cNvPr id="3" name="Slide Number Placeholder 2">
            <a:extLst>
              <a:ext uri="{FF2B5EF4-FFF2-40B4-BE49-F238E27FC236}">
                <a16:creationId xmlns:a16="http://schemas.microsoft.com/office/drawing/2014/main" id="{010DD5AE-C90C-07CC-12BC-4FE585A5B3E8}"/>
              </a:ext>
            </a:extLst>
          </p:cNvPr>
          <p:cNvSpPr>
            <a:spLocks noGrp="1"/>
          </p:cNvSpPr>
          <p:nvPr>
            <p:ph type="sldNum" sz="quarter" idx="11"/>
          </p:nvPr>
        </p:nvSpPr>
        <p:spPr/>
        <p:txBody>
          <a:bodyPr/>
          <a:lstStyle/>
          <a:p>
            <a:fld id="{CE884680-B901-7B4E-B61D-104198092958}" type="slidenum">
              <a:rPr lang="ja-JP" altLang="en-US" smtClean="0"/>
              <a:pPr/>
              <a:t>22</a:t>
            </a:fld>
            <a:endParaRPr lang="ja-JP" altLang="en-US" dirty="0"/>
          </a:p>
        </p:txBody>
      </p:sp>
      <p:sp>
        <p:nvSpPr>
          <p:cNvPr id="4" name="Rectangle 3">
            <a:extLst>
              <a:ext uri="{FF2B5EF4-FFF2-40B4-BE49-F238E27FC236}">
                <a16:creationId xmlns:a16="http://schemas.microsoft.com/office/drawing/2014/main" id="{212C43C1-7136-2A4D-2D6C-A29CFECAA98F}"/>
              </a:ext>
            </a:extLst>
          </p:cNvPr>
          <p:cNvSpPr/>
          <p:nvPr/>
        </p:nvSpPr>
        <p:spPr>
          <a:xfrm>
            <a:off x="371475" y="6129338"/>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endParaRPr kumimoji="1" lang="en-US" sz="1000" dirty="0">
              <a:solidFill>
                <a:schemeClr val="tx1">
                  <a:lumMod val="20000"/>
                  <a:lumOff val="80000"/>
                </a:schemeClr>
              </a:solidFill>
              <a:latin typeface="Meiryo" panose="020B0604030504040204" pitchFamily="34" charset="-128"/>
              <a:ea typeface="Meiryo" panose="020B0604030504040204" pitchFamily="34" charset="-128"/>
            </a:endParaRPr>
          </a:p>
        </p:txBody>
      </p:sp>
      <p:sp>
        <p:nvSpPr>
          <p:cNvPr id="5" name="Slide Number Placeholder 2">
            <a:extLst>
              <a:ext uri="{FF2B5EF4-FFF2-40B4-BE49-F238E27FC236}">
                <a16:creationId xmlns:a16="http://schemas.microsoft.com/office/drawing/2014/main" id="{7E96C65F-E5A3-6CF0-DDA7-FB17977EED2D}"/>
              </a:ext>
            </a:extLst>
          </p:cNvPr>
          <p:cNvSpPr txBox="1">
            <a:spLocks/>
          </p:cNvSpPr>
          <p:nvPr/>
        </p:nvSpPr>
        <p:spPr>
          <a:xfrm>
            <a:off x="11251635" y="6356350"/>
            <a:ext cx="568890" cy="365125"/>
          </a:xfrm>
          <a:prstGeom prst="rect">
            <a:avLst/>
          </a:prstGeom>
        </p:spPr>
        <p:txBody>
          <a:bodyPr vert="horz" lIns="91440" tIns="45720" rIns="91440" bIns="45720" rtlCol="0" anchor="b"/>
          <a:lstStyle>
            <a:defPPr>
              <a:defRPr lang="ja-JP"/>
            </a:defPPr>
            <a:lvl1pPr marL="0" algn="r" defTabSz="914400" rtl="0" eaLnBrk="1" latinLnBrk="0" hangingPunct="1">
              <a:defRPr kumimoji="1" sz="900" b="0" i="0" kern="1200">
                <a:solidFill>
                  <a:schemeClr val="tx1">
                    <a:tint val="75000"/>
                  </a:schemeClr>
                </a:solidFill>
                <a:latin typeface="Meiryo" panose="020B0604030504040204" pitchFamily="34" charset="-128"/>
                <a:ea typeface="Meiryo" panose="020B0604030504040204" pitchFamily="34"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E884680-B901-7B4E-B61D-104198092958}" type="slidenum">
              <a:rPr lang="ja-JP" altLang="en-US" smtClean="0"/>
              <a:pPr/>
              <a:t>22</a:t>
            </a:fld>
            <a:endParaRPr lang="ja-JP" altLang="en-US" dirty="0"/>
          </a:p>
        </p:txBody>
      </p:sp>
      <p:grpSp>
        <p:nvGrpSpPr>
          <p:cNvPr id="24" name="Group 23">
            <a:extLst>
              <a:ext uri="{FF2B5EF4-FFF2-40B4-BE49-F238E27FC236}">
                <a16:creationId xmlns:a16="http://schemas.microsoft.com/office/drawing/2014/main" id="{F0D8BEB2-9F6F-8303-41DF-F0B74BFD08C9}"/>
              </a:ext>
            </a:extLst>
          </p:cNvPr>
          <p:cNvGrpSpPr/>
          <p:nvPr/>
        </p:nvGrpSpPr>
        <p:grpSpPr>
          <a:xfrm>
            <a:off x="371477" y="1160463"/>
            <a:ext cx="4023417" cy="828676"/>
            <a:chOff x="371477" y="1160463"/>
            <a:chExt cx="4023417" cy="828676"/>
          </a:xfrm>
        </p:grpSpPr>
        <p:sp>
          <p:nvSpPr>
            <p:cNvPr id="40" name="テキスト ボックス 15">
              <a:extLst>
                <a:ext uri="{FF2B5EF4-FFF2-40B4-BE49-F238E27FC236}">
                  <a16:creationId xmlns:a16="http://schemas.microsoft.com/office/drawing/2014/main" id="{2ABFD401-632A-F379-77C5-52ADF7AEFCF4}"/>
                </a:ext>
              </a:extLst>
            </p:cNvPr>
            <p:cNvSpPr txBox="1"/>
            <p:nvPr/>
          </p:nvSpPr>
          <p:spPr>
            <a:xfrm>
              <a:off x="386765" y="1160463"/>
              <a:ext cx="4008129" cy="828675"/>
            </a:xfrm>
            <a:prstGeom prst="rect">
              <a:avLst/>
            </a:prstGeom>
            <a:noFill/>
          </p:spPr>
          <p:txBody>
            <a:bodyPr wrap="none" lIns="756000" tIns="36000" rIns="36000" bIns="36000" rtlCol="0" anchor="b">
              <a:noAutofit/>
            </a:bodyPr>
            <a:lstStyle/>
            <a:p>
              <a:pPr>
                <a:buClr>
                  <a:schemeClr val="accent1"/>
                </a:buClr>
              </a:pPr>
              <a:r>
                <a:rPr lang="en-US" altLang="ja-JP" dirty="0">
                  <a:solidFill>
                    <a:schemeClr val="accent1"/>
                  </a:solidFill>
                  <a:latin typeface="Meiryo" panose="020B0604030504040204" pitchFamily="34" charset="-128"/>
                  <a:ea typeface="Meiryo" panose="020B0604030504040204" pitchFamily="34" charset="-128"/>
                </a:rPr>
                <a:t>Number of packets</a:t>
              </a:r>
            </a:p>
          </p:txBody>
        </p:sp>
        <p:cxnSp>
          <p:nvCxnSpPr>
            <p:cNvPr id="41" name="直線コネクタ 16">
              <a:extLst>
                <a:ext uri="{FF2B5EF4-FFF2-40B4-BE49-F238E27FC236}">
                  <a16:creationId xmlns:a16="http://schemas.microsoft.com/office/drawing/2014/main" id="{A69862BB-4551-BC36-97F4-58CB71F10BB6}"/>
                </a:ext>
              </a:extLst>
            </p:cNvPr>
            <p:cNvCxnSpPr>
              <a:cxnSpLocks/>
            </p:cNvCxnSpPr>
            <p:nvPr/>
          </p:nvCxnSpPr>
          <p:spPr>
            <a:xfrm>
              <a:off x="371477" y="1989138"/>
              <a:ext cx="4008129"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Graphic 41" descr="Rating 1 Star outline">
              <a:extLst>
                <a:ext uri="{FF2B5EF4-FFF2-40B4-BE49-F238E27FC236}">
                  <a16:creationId xmlns:a16="http://schemas.microsoft.com/office/drawing/2014/main" id="{48E88FC5-D229-8E62-E533-888FF49EE67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86765" y="1269139"/>
              <a:ext cx="720000" cy="720000"/>
            </a:xfrm>
            <a:prstGeom prst="rect">
              <a:avLst/>
            </a:prstGeom>
          </p:spPr>
        </p:pic>
      </p:grpSp>
      <p:sp>
        <p:nvSpPr>
          <p:cNvPr id="7" name="テキスト ボックス 15">
            <a:extLst>
              <a:ext uri="{FF2B5EF4-FFF2-40B4-BE49-F238E27FC236}">
                <a16:creationId xmlns:a16="http://schemas.microsoft.com/office/drawing/2014/main" id="{C49435B5-CFAA-AD46-C246-A99584F77613}"/>
              </a:ext>
            </a:extLst>
          </p:cNvPr>
          <p:cNvSpPr txBox="1"/>
          <p:nvPr/>
        </p:nvSpPr>
        <p:spPr>
          <a:xfrm>
            <a:off x="4903147" y="1160463"/>
            <a:ext cx="6886800" cy="828675"/>
          </a:xfrm>
          <a:prstGeom prst="rect">
            <a:avLst/>
          </a:prstGeom>
          <a:noFill/>
        </p:spPr>
        <p:txBody>
          <a:bodyPr wrap="none" lIns="756000" tIns="36000" rIns="36000" bIns="36000" rtlCol="0" anchor="b">
            <a:noAutofit/>
          </a:bodyPr>
          <a:lstStyle/>
          <a:p>
            <a:pPr>
              <a:buClr>
                <a:schemeClr val="accent1"/>
              </a:buClr>
            </a:pPr>
            <a:r>
              <a:rPr lang="en-US" altLang="ja-JP" dirty="0">
                <a:solidFill>
                  <a:schemeClr val="accent1"/>
                </a:solidFill>
                <a:latin typeface="Meiryo" panose="020B0604030504040204" pitchFamily="34" charset="-128"/>
                <a:ea typeface="Meiryo" panose="020B0604030504040204" pitchFamily="34" charset="-128"/>
              </a:rPr>
              <a:t>Accuracy</a:t>
            </a:r>
          </a:p>
        </p:txBody>
      </p:sp>
      <p:cxnSp>
        <p:nvCxnSpPr>
          <p:cNvPr id="8" name="直線コネクタ 16">
            <a:extLst>
              <a:ext uri="{FF2B5EF4-FFF2-40B4-BE49-F238E27FC236}">
                <a16:creationId xmlns:a16="http://schemas.microsoft.com/office/drawing/2014/main" id="{CF1F0451-B69E-18E6-A226-A46E36D0D700}"/>
              </a:ext>
            </a:extLst>
          </p:cNvPr>
          <p:cNvCxnSpPr>
            <a:cxnSpLocks/>
          </p:cNvCxnSpPr>
          <p:nvPr/>
        </p:nvCxnSpPr>
        <p:spPr>
          <a:xfrm>
            <a:off x="4903147" y="1989138"/>
            <a:ext cx="6886800"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Graphic 8" descr="Downward trend graph outline">
            <a:extLst>
              <a:ext uri="{FF2B5EF4-FFF2-40B4-BE49-F238E27FC236}">
                <a16:creationId xmlns:a16="http://schemas.microsoft.com/office/drawing/2014/main" id="{EB82A659-5367-32AC-2AD9-03171670C18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918435" y="1269139"/>
            <a:ext cx="720000" cy="720000"/>
          </a:xfrm>
          <a:prstGeom prst="rect">
            <a:avLst/>
          </a:prstGeom>
        </p:spPr>
      </p:pic>
      <p:pic>
        <p:nvPicPr>
          <p:cNvPr id="30" name="Picture 29" descr="A graph of a number of packets&#10;&#10;Description automatically generated">
            <a:extLst>
              <a:ext uri="{FF2B5EF4-FFF2-40B4-BE49-F238E27FC236}">
                <a16:creationId xmlns:a16="http://schemas.microsoft.com/office/drawing/2014/main" id="{D2B5EDD8-F46A-35D0-7343-52ADF7494689}"/>
              </a:ext>
            </a:extLst>
          </p:cNvPr>
          <p:cNvPicPr>
            <a:picLocks noChangeAspect="1"/>
          </p:cNvPicPr>
          <p:nvPr/>
        </p:nvPicPr>
        <p:blipFill>
          <a:blip r:embed="rId7"/>
          <a:stretch>
            <a:fillRect/>
          </a:stretch>
        </p:blipFill>
        <p:spPr>
          <a:xfrm>
            <a:off x="350736" y="2815939"/>
            <a:ext cx="3978557" cy="2486598"/>
          </a:xfrm>
          <a:prstGeom prst="rect">
            <a:avLst/>
          </a:prstGeom>
        </p:spPr>
      </p:pic>
      <p:sp>
        <p:nvSpPr>
          <p:cNvPr id="6" name="Rounded Rectangle 5">
            <a:extLst>
              <a:ext uri="{FF2B5EF4-FFF2-40B4-BE49-F238E27FC236}">
                <a16:creationId xmlns:a16="http://schemas.microsoft.com/office/drawing/2014/main" id="{37CDDF16-B020-35F2-E4FB-A70814F5FD1F}"/>
              </a:ext>
            </a:extLst>
          </p:cNvPr>
          <p:cNvSpPr/>
          <p:nvPr/>
        </p:nvSpPr>
        <p:spPr>
          <a:xfrm>
            <a:off x="2310819" y="4567107"/>
            <a:ext cx="159249" cy="58678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en-US" dirty="0">
              <a:latin typeface="Trebuchet MS" panose="020B0703020202090204" pitchFamily="34" charset="0"/>
              <a:ea typeface="Meiryo" panose="020B0604030504040204" pitchFamily="34" charset="-128"/>
            </a:endParaRPr>
          </a:p>
        </p:txBody>
      </p:sp>
      <p:pic>
        <p:nvPicPr>
          <p:cNvPr id="11" name="Picture 10" descr="A graph with a line&#10;&#10;Description automatically generated">
            <a:extLst>
              <a:ext uri="{FF2B5EF4-FFF2-40B4-BE49-F238E27FC236}">
                <a16:creationId xmlns:a16="http://schemas.microsoft.com/office/drawing/2014/main" id="{2A57D890-9D87-59E5-3875-EFA8DF43794D}"/>
              </a:ext>
            </a:extLst>
          </p:cNvPr>
          <p:cNvPicPr>
            <a:picLocks noChangeAspect="1"/>
          </p:cNvPicPr>
          <p:nvPr/>
        </p:nvPicPr>
        <p:blipFill>
          <a:blip r:embed="rId8"/>
          <a:stretch>
            <a:fillRect/>
          </a:stretch>
        </p:blipFill>
        <p:spPr>
          <a:xfrm>
            <a:off x="4903147" y="3099573"/>
            <a:ext cx="3430803" cy="1919330"/>
          </a:xfrm>
          <a:prstGeom prst="rect">
            <a:avLst/>
          </a:prstGeom>
        </p:spPr>
      </p:pic>
      <p:pic>
        <p:nvPicPr>
          <p:cNvPr id="13" name="Picture 12" descr="A graph with numbers and percentages&#10;&#10;Description automatically generated">
            <a:extLst>
              <a:ext uri="{FF2B5EF4-FFF2-40B4-BE49-F238E27FC236}">
                <a16:creationId xmlns:a16="http://schemas.microsoft.com/office/drawing/2014/main" id="{9093B81A-3576-401E-94BE-F0E1304795FE}"/>
              </a:ext>
            </a:extLst>
          </p:cNvPr>
          <p:cNvPicPr>
            <a:picLocks noChangeAspect="1"/>
          </p:cNvPicPr>
          <p:nvPr/>
        </p:nvPicPr>
        <p:blipFill>
          <a:blip r:embed="rId9"/>
          <a:stretch>
            <a:fillRect/>
          </a:stretch>
        </p:blipFill>
        <p:spPr>
          <a:xfrm>
            <a:off x="8389722" y="3099573"/>
            <a:ext cx="3430803" cy="1919330"/>
          </a:xfrm>
          <a:prstGeom prst="rect">
            <a:avLst/>
          </a:prstGeom>
        </p:spPr>
      </p:pic>
    </p:spTree>
    <p:extLst>
      <p:ext uri="{BB962C8B-B14F-4D97-AF65-F5344CB8AC3E}">
        <p14:creationId xmlns:p14="http://schemas.microsoft.com/office/powerpoint/2010/main" val="833227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67552-5964-4801-8FDB-9462004BA18A}"/>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CB9CEBE8-4480-3743-4535-512FC17058A2}"/>
              </a:ext>
            </a:extLst>
          </p:cNvPr>
          <p:cNvSpPr/>
          <p:nvPr/>
        </p:nvSpPr>
        <p:spPr>
          <a:xfrm flipV="1">
            <a:off x="0" y="0"/>
            <a:ext cx="12191999" cy="6858000"/>
          </a:xfrm>
          <a:prstGeom prst="rect">
            <a:avLst/>
          </a:prstGeom>
          <a:gradFill flip="none" rotWithShape="1">
            <a:gsLst>
              <a:gs pos="0">
                <a:srgbClr val="6ECEFF">
                  <a:lumMod val="100000"/>
                </a:srgbClr>
              </a:gs>
              <a:gs pos="46000">
                <a:schemeClr val="accent1">
                  <a:lumMod val="95000"/>
                  <a:lumOff val="5000"/>
                </a:schemeClr>
              </a:gs>
              <a:gs pos="100000">
                <a:schemeClr val="accent1">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sp>
        <p:nvSpPr>
          <p:cNvPr id="18" name="タイトル 6">
            <a:extLst>
              <a:ext uri="{FF2B5EF4-FFF2-40B4-BE49-F238E27FC236}">
                <a16:creationId xmlns:a16="http://schemas.microsoft.com/office/drawing/2014/main" id="{5A9CF8A3-F61E-62F6-62AD-B77A4B456712}"/>
              </a:ext>
            </a:extLst>
          </p:cNvPr>
          <p:cNvSpPr txBox="1">
            <a:spLocks/>
          </p:cNvSpPr>
          <p:nvPr/>
        </p:nvSpPr>
        <p:spPr>
          <a:xfrm>
            <a:off x="1698772" y="3012200"/>
            <a:ext cx="1989216" cy="719616"/>
          </a:xfrm>
          <a:prstGeom prst="rect">
            <a:avLst/>
          </a:prstGeom>
        </p:spPr>
        <p:txBody>
          <a:bodyPr vert="horz" wrap="square" lIns="0" tIns="36000" rIns="0" bIns="0" rtlCol="0" anchor="ctr" anchorCtr="0">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r>
              <a:rPr lang="en-US" altLang="ja-JP" sz="4800" dirty="0">
                <a:solidFill>
                  <a:srgbClr val="6ECEFF"/>
                </a:solidFill>
                <a:latin typeface="Meiryo" panose="020B0604030504040204" pitchFamily="34" charset="-128"/>
              </a:rPr>
              <a:t>Index</a:t>
            </a:r>
            <a:endParaRPr lang="ja-JP" altLang="en-US" sz="4800">
              <a:solidFill>
                <a:srgbClr val="6ECEFF"/>
              </a:solidFill>
              <a:latin typeface="Meiryo" panose="020B0604030504040204" pitchFamily="34" charset="-128"/>
            </a:endParaRPr>
          </a:p>
        </p:txBody>
      </p:sp>
      <p:cxnSp>
        <p:nvCxnSpPr>
          <p:cNvPr id="20" name="直線コネクタ 4">
            <a:extLst>
              <a:ext uri="{FF2B5EF4-FFF2-40B4-BE49-F238E27FC236}">
                <a16:creationId xmlns:a16="http://schemas.microsoft.com/office/drawing/2014/main" id="{8A232ED2-BB54-B96C-D0C3-4D8D7FD04BBB}"/>
              </a:ext>
            </a:extLst>
          </p:cNvPr>
          <p:cNvCxnSpPr>
            <a:cxnSpLocks/>
          </p:cNvCxnSpPr>
          <p:nvPr/>
        </p:nvCxnSpPr>
        <p:spPr>
          <a:xfrm>
            <a:off x="1534883" y="2866276"/>
            <a:ext cx="0" cy="1011464"/>
          </a:xfrm>
          <a:prstGeom prst="line">
            <a:avLst/>
          </a:prstGeom>
          <a:ln w="38100">
            <a:gradFill>
              <a:gsLst>
                <a:gs pos="0">
                  <a:schemeClr val="tx2"/>
                </a:gs>
                <a:gs pos="25000">
                  <a:schemeClr val="accent1"/>
                </a:gs>
                <a:gs pos="75000">
                  <a:srgbClr val="3A779B"/>
                </a:gs>
                <a:gs pos="50000">
                  <a:schemeClr val="accent1">
                    <a:lumMod val="45000"/>
                    <a:lumOff val="55000"/>
                  </a:schemeClr>
                </a:gs>
                <a:gs pos="99000">
                  <a:schemeClr val="tx2"/>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14CC895-AB8C-6C93-6A6C-A2CC38EA6A65}"/>
              </a:ext>
            </a:extLst>
          </p:cNvPr>
          <p:cNvSpPr txBox="1"/>
          <p:nvPr/>
        </p:nvSpPr>
        <p:spPr>
          <a:xfrm>
            <a:off x="4788161" y="892045"/>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Executive Summary</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2" name="TextBox 11">
            <a:extLst>
              <a:ext uri="{FF2B5EF4-FFF2-40B4-BE49-F238E27FC236}">
                <a16:creationId xmlns:a16="http://schemas.microsoft.com/office/drawing/2014/main" id="{393E7125-06F1-8DC5-DD24-6D65ADBB1B0F}"/>
              </a:ext>
            </a:extLst>
          </p:cNvPr>
          <p:cNvSpPr txBox="1"/>
          <p:nvPr/>
        </p:nvSpPr>
        <p:spPr>
          <a:xfrm>
            <a:off x="4788161" y="179259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Introduction</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3" name="TextBox 12">
            <a:extLst>
              <a:ext uri="{FF2B5EF4-FFF2-40B4-BE49-F238E27FC236}">
                <a16:creationId xmlns:a16="http://schemas.microsoft.com/office/drawing/2014/main" id="{EE17FBA6-DB98-B4DD-A7AE-AE3CF515A856}"/>
              </a:ext>
            </a:extLst>
          </p:cNvPr>
          <p:cNvSpPr txBox="1"/>
          <p:nvPr/>
        </p:nvSpPr>
        <p:spPr>
          <a:xfrm>
            <a:off x="4788161" y="2693135"/>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Background</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4" name="TextBox 13">
            <a:extLst>
              <a:ext uri="{FF2B5EF4-FFF2-40B4-BE49-F238E27FC236}">
                <a16:creationId xmlns:a16="http://schemas.microsoft.com/office/drawing/2014/main" id="{37C2988F-CA0B-65EE-C596-41054719EA3B}"/>
              </a:ext>
            </a:extLst>
          </p:cNvPr>
          <p:cNvSpPr txBox="1"/>
          <p:nvPr/>
        </p:nvSpPr>
        <p:spPr>
          <a:xfrm>
            <a:off x="4788161" y="359368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Design</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5" name="TextBox 14">
            <a:extLst>
              <a:ext uri="{FF2B5EF4-FFF2-40B4-BE49-F238E27FC236}">
                <a16:creationId xmlns:a16="http://schemas.microsoft.com/office/drawing/2014/main" id="{1A153713-5D79-83D5-1327-5529F40067CB}"/>
              </a:ext>
            </a:extLst>
          </p:cNvPr>
          <p:cNvSpPr txBox="1"/>
          <p:nvPr/>
        </p:nvSpPr>
        <p:spPr>
          <a:xfrm>
            <a:off x="4788161" y="4494225"/>
            <a:ext cx="6592261" cy="457200"/>
          </a:xfrm>
          <a:prstGeom prst="rect">
            <a:avLst/>
          </a:prstGeom>
          <a:noFill/>
        </p:spPr>
        <p:txBody>
          <a:bodyPr wrap="square" lIns="36000" tIns="36000" rIns="36000" bIns="36000" rtlCol="0" anchor="t">
            <a:noAutofit/>
          </a:bodyPr>
          <a:lstStyle/>
          <a:p>
            <a:pPr algn="l">
              <a:buClr>
                <a:schemeClr val="accent1"/>
              </a:buClr>
            </a:pPr>
            <a:r>
              <a:rPr lang="en-US" altLang="ja-JP" sz="2800" dirty="0">
                <a:solidFill>
                  <a:schemeClr val="bg1"/>
                </a:solidFill>
                <a:latin typeface="Meiryo" panose="020B0604030504040204" pitchFamily="34" charset="-128"/>
                <a:ea typeface="Meiryo" panose="020B0604030504040204" pitchFamily="34" charset="-128"/>
              </a:rPr>
              <a:t>Implementation / Evaluation Plan</a:t>
            </a:r>
          </a:p>
        </p:txBody>
      </p:sp>
      <p:sp>
        <p:nvSpPr>
          <p:cNvPr id="21" name="TextBox 20">
            <a:extLst>
              <a:ext uri="{FF2B5EF4-FFF2-40B4-BE49-F238E27FC236}">
                <a16:creationId xmlns:a16="http://schemas.microsoft.com/office/drawing/2014/main" id="{6B0CF2C8-ED0C-9521-7C7A-5F77C87D116D}"/>
              </a:ext>
            </a:extLst>
          </p:cNvPr>
          <p:cNvSpPr txBox="1"/>
          <p:nvPr/>
        </p:nvSpPr>
        <p:spPr>
          <a:xfrm>
            <a:off x="4788161" y="539477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Conclusion</a:t>
            </a:r>
          </a:p>
        </p:txBody>
      </p:sp>
      <p:sp>
        <p:nvSpPr>
          <p:cNvPr id="2" name="Slide Number Placeholder 1">
            <a:extLst>
              <a:ext uri="{FF2B5EF4-FFF2-40B4-BE49-F238E27FC236}">
                <a16:creationId xmlns:a16="http://schemas.microsoft.com/office/drawing/2014/main" id="{CB21BDB3-EAF5-D851-3B16-BF63DF62638D}"/>
              </a:ext>
            </a:extLst>
          </p:cNvPr>
          <p:cNvSpPr>
            <a:spLocks noGrp="1"/>
          </p:cNvSpPr>
          <p:nvPr>
            <p:ph type="sldNum" sz="quarter" idx="11"/>
          </p:nvPr>
        </p:nvSpPr>
        <p:spPr/>
        <p:txBody>
          <a:bodyPr/>
          <a:lstStyle/>
          <a:p>
            <a:fld id="{CE884680-B901-7B4E-B61D-104198092958}" type="slidenum">
              <a:rPr lang="ja-JP" altLang="en-US" smtClean="0"/>
              <a:pPr/>
              <a:t>23</a:t>
            </a:fld>
            <a:endParaRPr lang="ja-JP" altLang="en-US"/>
          </a:p>
        </p:txBody>
      </p:sp>
    </p:spTree>
    <p:extLst>
      <p:ext uri="{BB962C8B-B14F-4D97-AF65-F5344CB8AC3E}">
        <p14:creationId xmlns:p14="http://schemas.microsoft.com/office/powerpoint/2010/main" val="2784968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タイトル 50">
            <a:extLst>
              <a:ext uri="{FF2B5EF4-FFF2-40B4-BE49-F238E27FC236}">
                <a16:creationId xmlns:a16="http://schemas.microsoft.com/office/drawing/2014/main" id="{92CB9074-D97B-4151-85ED-695CD83962A9}"/>
              </a:ext>
            </a:extLst>
          </p:cNvPr>
          <p:cNvSpPr>
            <a:spLocks noGrp="1"/>
          </p:cNvSpPr>
          <p:nvPr>
            <p:ph type="title"/>
          </p:nvPr>
        </p:nvSpPr>
        <p:spPr/>
        <p:txBody>
          <a:bodyPr/>
          <a:lstStyle/>
          <a:p>
            <a:r>
              <a:rPr lang="en-GB" altLang="ja-JP" dirty="0"/>
              <a:t>Implementation plan</a:t>
            </a:r>
            <a:endParaRPr lang="en-US" altLang="ja-JP" dirty="0"/>
          </a:p>
        </p:txBody>
      </p:sp>
      <p:pic>
        <p:nvPicPr>
          <p:cNvPr id="8" name="グラフィックス 24" descr="電球と歯車 単色塗りつぶし">
            <a:extLst>
              <a:ext uri="{FF2B5EF4-FFF2-40B4-BE49-F238E27FC236}">
                <a16:creationId xmlns:a16="http://schemas.microsoft.com/office/drawing/2014/main" id="{FECBC602-E851-DCA0-C3ED-566ADC3E559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1307111" y="979714"/>
            <a:ext cx="684637" cy="684637"/>
          </a:xfrm>
          <a:prstGeom prst="rect">
            <a:avLst/>
          </a:prstGeom>
        </p:spPr>
      </p:pic>
      <p:grpSp>
        <p:nvGrpSpPr>
          <p:cNvPr id="25" name="Group 24">
            <a:extLst>
              <a:ext uri="{FF2B5EF4-FFF2-40B4-BE49-F238E27FC236}">
                <a16:creationId xmlns:a16="http://schemas.microsoft.com/office/drawing/2014/main" id="{1CD8AEF8-B288-19E3-4551-EFFEEB9B2E27}"/>
              </a:ext>
            </a:extLst>
          </p:cNvPr>
          <p:cNvGrpSpPr/>
          <p:nvPr/>
        </p:nvGrpSpPr>
        <p:grpSpPr>
          <a:xfrm>
            <a:off x="859066" y="1322032"/>
            <a:ext cx="10468705" cy="5440719"/>
            <a:chOff x="859066" y="1672445"/>
            <a:chExt cx="10468705" cy="5440719"/>
          </a:xfrm>
        </p:grpSpPr>
        <p:grpSp>
          <p:nvGrpSpPr>
            <p:cNvPr id="18" name="Group 17">
              <a:extLst>
                <a:ext uri="{FF2B5EF4-FFF2-40B4-BE49-F238E27FC236}">
                  <a16:creationId xmlns:a16="http://schemas.microsoft.com/office/drawing/2014/main" id="{28B43409-C704-D92C-7416-C45984830574}"/>
                </a:ext>
              </a:extLst>
            </p:cNvPr>
            <p:cNvGrpSpPr/>
            <p:nvPr/>
          </p:nvGrpSpPr>
          <p:grpSpPr>
            <a:xfrm>
              <a:off x="859066" y="4734685"/>
              <a:ext cx="3097994" cy="2378479"/>
              <a:chOff x="6210996" y="1433695"/>
              <a:chExt cx="1712589" cy="1245654"/>
            </a:xfrm>
          </p:grpSpPr>
          <p:sp>
            <p:nvSpPr>
              <p:cNvPr id="19" name="TextBox 18">
                <a:extLst>
                  <a:ext uri="{FF2B5EF4-FFF2-40B4-BE49-F238E27FC236}">
                    <a16:creationId xmlns:a16="http://schemas.microsoft.com/office/drawing/2014/main" id="{3216C6FD-EA94-5FD2-89C7-2CB96993301B}"/>
                  </a:ext>
                </a:extLst>
              </p:cNvPr>
              <p:cNvSpPr txBox="1"/>
              <p:nvPr/>
            </p:nvSpPr>
            <p:spPr>
              <a:xfrm>
                <a:off x="6210999" y="1433695"/>
                <a:ext cx="1712586" cy="20954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2000" dirty="0">
                    <a:solidFill>
                      <a:schemeClr val="accent1"/>
                    </a:solidFill>
                    <a:latin typeface="Meiryo" panose="020B0604030504040204" pitchFamily="34" charset="-128"/>
                    <a:ea typeface="Meiryo" panose="020B0604030504040204" pitchFamily="34" charset="-128"/>
                    <a:cs typeface="Arial" pitchFamily="34" charset="0"/>
                  </a:rPr>
                  <a:t>Investigate columns</a:t>
                </a:r>
                <a:endParaRPr kumimoji="0" lang="ja-JP" altLang="en-US" sz="2000" i="0" u="none" strike="noStrike" kern="1200" cap="none" spc="0" normalizeH="0" baseline="0" noProof="0" dirty="0">
                  <a:ln>
                    <a:noFill/>
                  </a:ln>
                  <a:solidFill>
                    <a:schemeClr val="accent1"/>
                  </a:solidFill>
                  <a:effectLst/>
                  <a:uLnTx/>
                  <a:uFillTx/>
                  <a:latin typeface="Meiryo" panose="020B0604030504040204" pitchFamily="34" charset="-128"/>
                  <a:ea typeface="Meiryo" panose="020B0604030504040204" pitchFamily="34" charset="-128"/>
                  <a:cs typeface="Arial" pitchFamily="34" charset="0"/>
                </a:endParaRPr>
              </a:p>
            </p:txBody>
          </p:sp>
          <p:sp>
            <p:nvSpPr>
              <p:cNvPr id="24" name="TextBox 23">
                <a:extLst>
                  <a:ext uri="{FF2B5EF4-FFF2-40B4-BE49-F238E27FC236}">
                    <a16:creationId xmlns:a16="http://schemas.microsoft.com/office/drawing/2014/main" id="{5ADE5072-5E6B-F42D-9191-2174AC55367A}"/>
                  </a:ext>
                </a:extLst>
              </p:cNvPr>
              <p:cNvSpPr txBox="1"/>
              <p:nvPr/>
            </p:nvSpPr>
            <p:spPr>
              <a:xfrm>
                <a:off x="6210996" y="1696446"/>
                <a:ext cx="1712586" cy="982903"/>
              </a:xfrm>
              <a:prstGeom prst="rect">
                <a:avLst/>
              </a:prstGeom>
              <a:noFill/>
            </p:spPr>
            <p:txBody>
              <a:bodyPr wrap="square" rtlCol="0">
                <a:noAutofit/>
              </a:bodyPr>
              <a:lstStyle/>
              <a:p>
                <a:pPr marR="0" lvl="0" defTabSz="914400" rtl="0" eaLnBrk="1" fontAlgn="auto" latinLnBrk="0" hangingPunct="1">
                  <a:lnSpc>
                    <a:spcPct val="100000"/>
                  </a:lnSpc>
                  <a:spcBef>
                    <a:spcPts val="0"/>
                  </a:spcBef>
                  <a:spcAft>
                    <a:spcPts val="0"/>
                  </a:spcAft>
                  <a:buClr>
                    <a:schemeClr val="accent1"/>
                  </a:buClr>
                  <a:buSzTx/>
                  <a:tabLst/>
                  <a:defRPr/>
                </a:pPr>
                <a:r>
                  <a:rPr kumimoji="0" lang="en-US" altLang="ja-JP" dirty="0">
                    <a:solidFill>
                      <a:schemeClr val="tx1">
                        <a:lumMod val="75000"/>
                      </a:schemeClr>
                    </a:solidFill>
                    <a:latin typeface="Meiryo" panose="020B0604030504040204" pitchFamily="34" charset="-128"/>
                    <a:ea typeface="Meiryo" panose="020B0604030504040204" pitchFamily="34" charset="-128"/>
                    <a:cs typeface="Arial" pitchFamily="34" charset="0"/>
                  </a:rPr>
                  <a:t>Investigate the number of unique values for each column</a:t>
                </a:r>
                <a:endParaRPr kumimoji="0" lang="ja-JP" altLang="en-US" b="0" i="0" u="none" strike="noStrike" kern="1200" cap="none" spc="0" normalizeH="0" baseline="0" noProof="0" dirty="0">
                  <a:ln>
                    <a:noFill/>
                  </a:ln>
                  <a:solidFill>
                    <a:schemeClr val="tx1">
                      <a:lumMod val="75000"/>
                    </a:schemeClr>
                  </a:solidFill>
                  <a:effectLst/>
                  <a:uLnTx/>
                  <a:uFillTx/>
                  <a:latin typeface="Meiryo" panose="020B0604030504040204" pitchFamily="34" charset="-128"/>
                  <a:ea typeface="Meiryo" panose="020B0604030504040204" pitchFamily="34" charset="-128"/>
                  <a:cs typeface="Arial" pitchFamily="34" charset="0"/>
                </a:endParaRPr>
              </a:p>
            </p:txBody>
          </p:sp>
        </p:grpSp>
        <p:sp>
          <p:nvSpPr>
            <p:cNvPr id="20" name="Oval 19">
              <a:extLst>
                <a:ext uri="{FF2B5EF4-FFF2-40B4-BE49-F238E27FC236}">
                  <a16:creationId xmlns:a16="http://schemas.microsoft.com/office/drawing/2014/main" id="{F18D514B-A5D6-4EFA-8136-0C59303FA431}"/>
                </a:ext>
              </a:extLst>
            </p:cNvPr>
            <p:cNvSpPr/>
            <p:nvPr/>
          </p:nvSpPr>
          <p:spPr>
            <a:xfrm>
              <a:off x="1871746" y="3449126"/>
              <a:ext cx="1075858" cy="107585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2700" b="0" i="0"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endParaRPr>
            </a:p>
          </p:txBody>
        </p:sp>
        <p:sp>
          <p:nvSpPr>
            <p:cNvPr id="21" name="Oval 20">
              <a:extLst>
                <a:ext uri="{FF2B5EF4-FFF2-40B4-BE49-F238E27FC236}">
                  <a16:creationId xmlns:a16="http://schemas.microsoft.com/office/drawing/2014/main" id="{0960B389-C308-4172-9491-BD333D0DE647}"/>
                </a:ext>
              </a:extLst>
            </p:cNvPr>
            <p:cNvSpPr/>
            <p:nvPr/>
          </p:nvSpPr>
          <p:spPr>
            <a:xfrm>
              <a:off x="5556295" y="2560786"/>
              <a:ext cx="1075858" cy="10758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2700" b="0" i="0"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endParaRPr>
            </a:p>
          </p:txBody>
        </p:sp>
        <p:sp>
          <p:nvSpPr>
            <p:cNvPr id="22" name="Oval 21">
              <a:extLst>
                <a:ext uri="{FF2B5EF4-FFF2-40B4-BE49-F238E27FC236}">
                  <a16:creationId xmlns:a16="http://schemas.microsoft.com/office/drawing/2014/main" id="{47DEA920-32E0-4014-9129-B53072595B7B}"/>
                </a:ext>
              </a:extLst>
            </p:cNvPr>
            <p:cNvSpPr/>
            <p:nvPr/>
          </p:nvSpPr>
          <p:spPr>
            <a:xfrm>
              <a:off x="9240844" y="1672445"/>
              <a:ext cx="1075858" cy="1075859"/>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2700" b="0" i="0"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endParaRPr>
            </a:p>
          </p:txBody>
        </p:sp>
        <p:cxnSp>
          <p:nvCxnSpPr>
            <p:cNvPr id="27" name="コネクタ: カギ線 26">
              <a:extLst>
                <a:ext uri="{FF2B5EF4-FFF2-40B4-BE49-F238E27FC236}">
                  <a16:creationId xmlns:a16="http://schemas.microsoft.com/office/drawing/2014/main" id="{26CEC24E-3CCD-47C1-825A-C04A1EC413A3}"/>
                </a:ext>
              </a:extLst>
            </p:cNvPr>
            <p:cNvCxnSpPr>
              <a:stCxn id="20" idx="6"/>
              <a:endCxn id="21" idx="2"/>
            </p:cNvCxnSpPr>
            <p:nvPr/>
          </p:nvCxnSpPr>
          <p:spPr>
            <a:xfrm flipV="1">
              <a:off x="2947605" y="3098715"/>
              <a:ext cx="2608691" cy="888340"/>
            </a:xfrm>
            <a:prstGeom prst="bentConnector3">
              <a:avLst/>
            </a:prstGeom>
            <a:ln w="38100">
              <a:solidFill>
                <a:srgbClr val="414141">
                  <a:lumMod val="100000"/>
                </a:srgbClr>
              </a:solidFill>
            </a:ln>
          </p:spPr>
          <p:style>
            <a:lnRef idx="1">
              <a:schemeClr val="accent1"/>
            </a:lnRef>
            <a:fillRef idx="0">
              <a:schemeClr val="accent1"/>
            </a:fillRef>
            <a:effectRef idx="0">
              <a:schemeClr val="accent1"/>
            </a:effectRef>
            <a:fontRef idx="minor">
              <a:schemeClr val="tx1"/>
            </a:fontRef>
          </p:style>
        </p:cxnSp>
        <p:cxnSp>
          <p:nvCxnSpPr>
            <p:cNvPr id="40" name="コネクタ: カギ線 39">
              <a:extLst>
                <a:ext uri="{FF2B5EF4-FFF2-40B4-BE49-F238E27FC236}">
                  <a16:creationId xmlns:a16="http://schemas.microsoft.com/office/drawing/2014/main" id="{F0B761D7-6C31-4B8B-94F9-DCDE7E5D4946}"/>
                </a:ext>
              </a:extLst>
            </p:cNvPr>
            <p:cNvCxnSpPr>
              <a:cxnSpLocks/>
              <a:stCxn id="21" idx="6"/>
              <a:endCxn id="22" idx="2"/>
            </p:cNvCxnSpPr>
            <p:nvPr/>
          </p:nvCxnSpPr>
          <p:spPr>
            <a:xfrm flipV="1">
              <a:off x="6632154" y="2210374"/>
              <a:ext cx="2608691" cy="888341"/>
            </a:xfrm>
            <a:prstGeom prst="bentConnector3">
              <a:avLst/>
            </a:prstGeom>
            <a:ln w="38100">
              <a:solidFill>
                <a:srgbClr val="414141">
                  <a:lumMod val="100000"/>
                </a:srgbClr>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47C7D01A-055A-45E5-8629-3A4393F04E5F}"/>
                </a:ext>
              </a:extLst>
            </p:cNvPr>
            <p:cNvGrpSpPr/>
            <p:nvPr/>
          </p:nvGrpSpPr>
          <p:grpSpPr>
            <a:xfrm>
              <a:off x="4545227" y="3750859"/>
              <a:ext cx="3097994" cy="2378479"/>
              <a:chOff x="6210996" y="1433695"/>
              <a:chExt cx="1712589" cy="1245654"/>
            </a:xfrm>
          </p:grpSpPr>
          <p:sp>
            <p:nvSpPr>
              <p:cNvPr id="35" name="TextBox 34">
                <a:extLst>
                  <a:ext uri="{FF2B5EF4-FFF2-40B4-BE49-F238E27FC236}">
                    <a16:creationId xmlns:a16="http://schemas.microsoft.com/office/drawing/2014/main" id="{0D5EE549-84E0-41FA-AA7D-F10512E3406B}"/>
                  </a:ext>
                </a:extLst>
              </p:cNvPr>
              <p:cNvSpPr txBox="1"/>
              <p:nvPr/>
            </p:nvSpPr>
            <p:spPr>
              <a:xfrm>
                <a:off x="6210999" y="1433695"/>
                <a:ext cx="1712586" cy="20954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2000" dirty="0">
                    <a:solidFill>
                      <a:schemeClr val="accent2"/>
                    </a:solidFill>
                    <a:latin typeface="Meiryo" panose="020B0604030504040204" pitchFamily="34" charset="-128"/>
                    <a:ea typeface="Meiryo" panose="020B0604030504040204" pitchFamily="34" charset="-128"/>
                    <a:cs typeface="Arial" pitchFamily="34" charset="0"/>
                  </a:rPr>
                  <a:t>Group columns</a:t>
                </a:r>
                <a:endParaRPr kumimoji="0" lang="ja-JP" altLang="en-US" sz="2000" i="0" u="none" strike="noStrike" kern="1200" cap="none" spc="0" normalizeH="0" baseline="0" noProof="0" dirty="0">
                  <a:ln>
                    <a:noFill/>
                  </a:ln>
                  <a:solidFill>
                    <a:schemeClr val="accent2"/>
                  </a:solidFill>
                  <a:effectLst/>
                  <a:uLnTx/>
                  <a:uFillTx/>
                  <a:latin typeface="Meiryo" panose="020B0604030504040204" pitchFamily="34" charset="-128"/>
                  <a:ea typeface="Meiryo" panose="020B0604030504040204" pitchFamily="34" charset="-128"/>
                  <a:cs typeface="Arial" pitchFamily="34" charset="0"/>
                </a:endParaRPr>
              </a:p>
            </p:txBody>
          </p:sp>
          <p:sp>
            <p:nvSpPr>
              <p:cNvPr id="41" name="TextBox 40">
                <a:extLst>
                  <a:ext uri="{FF2B5EF4-FFF2-40B4-BE49-F238E27FC236}">
                    <a16:creationId xmlns:a16="http://schemas.microsoft.com/office/drawing/2014/main" id="{C22C96E9-DAF2-4BD8-A62E-10E6FE281008}"/>
                  </a:ext>
                </a:extLst>
              </p:cNvPr>
              <p:cNvSpPr txBox="1"/>
              <p:nvPr/>
            </p:nvSpPr>
            <p:spPr>
              <a:xfrm>
                <a:off x="6210996" y="1696446"/>
                <a:ext cx="1712586" cy="982903"/>
              </a:xfrm>
              <a:prstGeom prst="rect">
                <a:avLst/>
              </a:prstGeom>
              <a:noFill/>
            </p:spPr>
            <p:txBody>
              <a:bodyPr wrap="square" rtlCol="0">
                <a:noAutofit/>
              </a:bodyPr>
              <a:lstStyle/>
              <a:p>
                <a:pPr marR="0" lvl="0" defTabSz="914400" rtl="0" eaLnBrk="1" fontAlgn="auto" latinLnBrk="0" hangingPunct="1">
                  <a:lnSpc>
                    <a:spcPct val="100000"/>
                  </a:lnSpc>
                  <a:spcBef>
                    <a:spcPts val="0"/>
                  </a:spcBef>
                  <a:spcAft>
                    <a:spcPts val="0"/>
                  </a:spcAft>
                  <a:buClr>
                    <a:schemeClr val="accent2"/>
                  </a:buClr>
                  <a:buSzTx/>
                  <a:tabLst/>
                  <a:defRPr/>
                </a:pPr>
                <a:r>
                  <a:rPr kumimoji="0" lang="en-US" altLang="ja-JP" dirty="0">
                    <a:solidFill>
                      <a:schemeClr val="tx1">
                        <a:lumMod val="75000"/>
                      </a:schemeClr>
                    </a:solidFill>
                    <a:latin typeface="Meiryo" panose="020B0604030504040204" pitchFamily="34" charset="-128"/>
                    <a:ea typeface="Meiryo" panose="020B0604030504040204" pitchFamily="34" charset="-128"/>
                    <a:cs typeface="Arial" pitchFamily="34" charset="0"/>
                  </a:rPr>
                  <a:t>Treat highly related columns as the same state</a:t>
                </a:r>
              </a:p>
            </p:txBody>
          </p:sp>
        </p:grpSp>
        <p:grpSp>
          <p:nvGrpSpPr>
            <p:cNvPr id="43" name="Group 42">
              <a:extLst>
                <a:ext uri="{FF2B5EF4-FFF2-40B4-BE49-F238E27FC236}">
                  <a16:creationId xmlns:a16="http://schemas.microsoft.com/office/drawing/2014/main" id="{8BDA0719-A509-4E3B-A4AE-0A34D483E60B}"/>
                </a:ext>
              </a:extLst>
            </p:cNvPr>
            <p:cNvGrpSpPr/>
            <p:nvPr/>
          </p:nvGrpSpPr>
          <p:grpSpPr>
            <a:xfrm>
              <a:off x="8229777" y="2862518"/>
              <a:ext cx="3097994" cy="2378479"/>
              <a:chOff x="6210996" y="1433695"/>
              <a:chExt cx="1712589" cy="1245654"/>
            </a:xfrm>
          </p:grpSpPr>
          <p:sp>
            <p:nvSpPr>
              <p:cNvPr id="44" name="TextBox 43">
                <a:extLst>
                  <a:ext uri="{FF2B5EF4-FFF2-40B4-BE49-F238E27FC236}">
                    <a16:creationId xmlns:a16="http://schemas.microsoft.com/office/drawing/2014/main" id="{A57A2B74-CD97-4CDC-BDB4-EF8DFAAB2255}"/>
                  </a:ext>
                </a:extLst>
              </p:cNvPr>
              <p:cNvSpPr txBox="1"/>
              <p:nvPr/>
            </p:nvSpPr>
            <p:spPr>
              <a:xfrm>
                <a:off x="6210999" y="1433695"/>
                <a:ext cx="1712586" cy="20954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2000" dirty="0">
                    <a:solidFill>
                      <a:schemeClr val="tx2">
                        <a:lumMod val="50000"/>
                        <a:lumOff val="50000"/>
                      </a:schemeClr>
                    </a:solidFill>
                    <a:latin typeface="Meiryo" panose="020B0604030504040204" pitchFamily="34" charset="-128"/>
                    <a:ea typeface="Meiryo" panose="020B0604030504040204" pitchFamily="34" charset="-128"/>
                    <a:cs typeface="Arial" pitchFamily="34" charset="0"/>
                  </a:rPr>
                  <a:t>Run Markov model</a:t>
                </a:r>
                <a:endParaRPr kumimoji="0" lang="ja-JP" altLang="en-US" sz="2000" i="0" u="none" strike="noStrike" kern="1200" cap="none" spc="0" normalizeH="0" baseline="0" noProof="0" dirty="0">
                  <a:ln>
                    <a:noFill/>
                  </a:ln>
                  <a:solidFill>
                    <a:schemeClr val="tx2">
                      <a:lumMod val="50000"/>
                      <a:lumOff val="50000"/>
                    </a:schemeClr>
                  </a:solidFill>
                  <a:effectLst/>
                  <a:uLnTx/>
                  <a:uFillTx/>
                  <a:latin typeface="Meiryo" panose="020B0604030504040204" pitchFamily="34" charset="-128"/>
                  <a:ea typeface="Meiryo" panose="020B0604030504040204" pitchFamily="34" charset="-128"/>
                  <a:cs typeface="Arial" pitchFamily="34" charset="0"/>
                </a:endParaRPr>
              </a:p>
            </p:txBody>
          </p:sp>
          <p:sp>
            <p:nvSpPr>
              <p:cNvPr id="45" name="TextBox 44">
                <a:extLst>
                  <a:ext uri="{FF2B5EF4-FFF2-40B4-BE49-F238E27FC236}">
                    <a16:creationId xmlns:a16="http://schemas.microsoft.com/office/drawing/2014/main" id="{77FCBAD6-446D-4459-9A1E-72B0A187C859}"/>
                  </a:ext>
                </a:extLst>
              </p:cNvPr>
              <p:cNvSpPr txBox="1"/>
              <p:nvPr/>
            </p:nvSpPr>
            <p:spPr>
              <a:xfrm>
                <a:off x="6210996" y="1696446"/>
                <a:ext cx="1712586" cy="982903"/>
              </a:xfrm>
              <a:prstGeom prst="rect">
                <a:avLst/>
              </a:prstGeom>
              <a:noFill/>
            </p:spPr>
            <p:txBody>
              <a:bodyPr wrap="square" rtlCol="0">
                <a:noAutofit/>
              </a:bodyPr>
              <a:lstStyle/>
              <a:p>
                <a:pPr marR="0" lvl="0" defTabSz="914400" rtl="0" eaLnBrk="1" fontAlgn="auto" latinLnBrk="0" hangingPunct="1">
                  <a:lnSpc>
                    <a:spcPct val="100000"/>
                  </a:lnSpc>
                  <a:spcBef>
                    <a:spcPts val="0"/>
                  </a:spcBef>
                  <a:spcAft>
                    <a:spcPts val="0"/>
                  </a:spcAft>
                  <a:buClr>
                    <a:schemeClr val="tx2">
                      <a:lumMod val="50000"/>
                      <a:lumOff val="50000"/>
                    </a:schemeClr>
                  </a:buClr>
                  <a:buSzTx/>
                  <a:tabLst/>
                  <a:defRPr/>
                </a:pPr>
                <a:r>
                  <a:rPr kumimoji="0" lang="en-US" altLang="ja-JP" dirty="0">
                    <a:solidFill>
                      <a:schemeClr val="tx1">
                        <a:lumMod val="75000"/>
                      </a:schemeClr>
                    </a:solidFill>
                    <a:latin typeface="Meiryo" panose="020B0604030504040204" pitchFamily="34" charset="-128"/>
                    <a:ea typeface="Meiryo" panose="020B0604030504040204" pitchFamily="34" charset="-128"/>
                    <a:cs typeface="Arial" pitchFamily="34" charset="0"/>
                  </a:rPr>
                  <a:t>Run a Markov model for each group of grouped columns</a:t>
                </a:r>
                <a:endParaRPr kumimoji="0" lang="ja-JP" altLang="en-US" b="0" i="0" u="none" strike="noStrike" kern="1200" cap="none" spc="0" normalizeH="0" baseline="0" noProof="0" dirty="0">
                  <a:ln>
                    <a:noFill/>
                  </a:ln>
                  <a:solidFill>
                    <a:schemeClr val="tx1">
                      <a:lumMod val="75000"/>
                    </a:schemeClr>
                  </a:solidFill>
                  <a:effectLst/>
                  <a:uLnTx/>
                  <a:uFillTx/>
                  <a:latin typeface="Meiryo" panose="020B0604030504040204" pitchFamily="34" charset="-128"/>
                  <a:ea typeface="Meiryo" panose="020B0604030504040204" pitchFamily="34" charset="-128"/>
                  <a:cs typeface="Arial" pitchFamily="34" charset="0"/>
                </a:endParaRPr>
              </a:p>
            </p:txBody>
          </p:sp>
        </p:grpSp>
        <p:pic>
          <p:nvPicPr>
            <p:cNvPr id="2" name="グラフィックス 24" descr="Magnifying glass with solid fill">
              <a:extLst>
                <a:ext uri="{FF2B5EF4-FFF2-40B4-BE49-F238E27FC236}">
                  <a16:creationId xmlns:a16="http://schemas.microsoft.com/office/drawing/2014/main" id="{1D1DA3BB-E483-CF3D-BC23-5193463C362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067357" y="3644736"/>
              <a:ext cx="684637" cy="684637"/>
            </a:xfrm>
            <a:prstGeom prst="rect">
              <a:avLst/>
            </a:prstGeom>
          </p:spPr>
        </p:pic>
        <p:pic>
          <p:nvPicPr>
            <p:cNvPr id="6" name="グラフィックス 24" descr="Hierarchy with solid fill">
              <a:extLst>
                <a:ext uri="{FF2B5EF4-FFF2-40B4-BE49-F238E27FC236}">
                  <a16:creationId xmlns:a16="http://schemas.microsoft.com/office/drawing/2014/main" id="{50D8EB0F-7080-A439-808D-1D257CA99ADD}"/>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751906" y="2756397"/>
              <a:ext cx="684637" cy="684637"/>
            </a:xfrm>
            <a:prstGeom prst="rect">
              <a:avLst/>
            </a:prstGeom>
          </p:spPr>
        </p:pic>
        <p:pic>
          <p:nvPicPr>
            <p:cNvPr id="7" name="グラフィックス 24" descr="Fast Forward with solid fill">
              <a:extLst>
                <a:ext uri="{FF2B5EF4-FFF2-40B4-BE49-F238E27FC236}">
                  <a16:creationId xmlns:a16="http://schemas.microsoft.com/office/drawing/2014/main" id="{F16158E4-6168-7881-EC16-0AE9B4F1EC9B}"/>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436455" y="1868055"/>
              <a:ext cx="684637" cy="684637"/>
            </a:xfrm>
            <a:prstGeom prst="rect">
              <a:avLst/>
            </a:prstGeom>
          </p:spPr>
        </p:pic>
        <p:cxnSp>
          <p:nvCxnSpPr>
            <p:cNvPr id="16" name="Straight Connector 15">
              <a:extLst>
                <a:ext uri="{FF2B5EF4-FFF2-40B4-BE49-F238E27FC236}">
                  <a16:creationId xmlns:a16="http://schemas.microsoft.com/office/drawing/2014/main" id="{AB96C482-CF3B-6824-D16F-6BF4B5975597}"/>
                </a:ext>
              </a:extLst>
            </p:cNvPr>
            <p:cNvCxnSpPr>
              <a:stCxn id="22" idx="6"/>
            </p:cNvCxnSpPr>
            <p:nvPr/>
          </p:nvCxnSpPr>
          <p:spPr>
            <a:xfrm flipV="1">
              <a:off x="10316702" y="2210374"/>
              <a:ext cx="990409" cy="1"/>
            </a:xfrm>
            <a:prstGeom prst="line">
              <a:avLst/>
            </a:prstGeom>
            <a:ln w="3810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464ADB0-A65E-4232-1C00-879DC7389152}"/>
                </a:ext>
              </a:extLst>
            </p:cNvPr>
            <p:cNvCxnSpPr/>
            <p:nvPr/>
          </p:nvCxnSpPr>
          <p:spPr>
            <a:xfrm flipV="1">
              <a:off x="885939" y="4013170"/>
              <a:ext cx="990409" cy="1"/>
            </a:xfrm>
            <a:prstGeom prst="line">
              <a:avLst/>
            </a:prstGeom>
            <a:ln w="3810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6" name="Slide Number Placeholder 25">
            <a:extLst>
              <a:ext uri="{FF2B5EF4-FFF2-40B4-BE49-F238E27FC236}">
                <a16:creationId xmlns:a16="http://schemas.microsoft.com/office/drawing/2014/main" id="{74A9CDCF-9C86-B935-B7ED-ECBBD1438710}"/>
              </a:ext>
            </a:extLst>
          </p:cNvPr>
          <p:cNvSpPr>
            <a:spLocks noGrp="1"/>
          </p:cNvSpPr>
          <p:nvPr>
            <p:ph type="sldNum" sz="quarter" idx="11"/>
          </p:nvPr>
        </p:nvSpPr>
        <p:spPr/>
        <p:txBody>
          <a:bodyPr/>
          <a:lstStyle/>
          <a:p>
            <a:fld id="{CE884680-B901-7B4E-B61D-104198092958}" type="slidenum">
              <a:rPr lang="ja-JP" altLang="en-US" smtClean="0"/>
              <a:pPr/>
              <a:t>24</a:t>
            </a:fld>
            <a:endParaRPr lang="ja-JP" altLang="en-US"/>
          </a:p>
        </p:txBody>
      </p:sp>
    </p:spTree>
    <p:extLst>
      <p:ext uri="{BB962C8B-B14F-4D97-AF65-F5344CB8AC3E}">
        <p14:creationId xmlns:p14="http://schemas.microsoft.com/office/powerpoint/2010/main" val="32430300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7A53B-2A5B-6E92-840A-A6894D386B9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BFE54F9-D777-4B09-7894-F030B162F131}"/>
              </a:ext>
            </a:extLst>
          </p:cNvPr>
          <p:cNvSpPr>
            <a:spLocks noGrp="1"/>
          </p:cNvSpPr>
          <p:nvPr>
            <p:ph type="title"/>
          </p:nvPr>
        </p:nvSpPr>
        <p:spPr>
          <a:xfrm>
            <a:off x="371475" y="372382"/>
            <a:ext cx="11449050" cy="414335"/>
          </a:xfrm>
        </p:spPr>
        <p:txBody>
          <a:bodyPr/>
          <a:lstStyle/>
          <a:p>
            <a:r>
              <a:rPr lang="en-US" altLang="ja-JP" dirty="0"/>
              <a:t>Evaluation plan</a:t>
            </a:r>
            <a:endParaRPr kumimoji="1" lang="ja-JP" altLang="en-US"/>
          </a:p>
        </p:txBody>
      </p:sp>
      <p:sp>
        <p:nvSpPr>
          <p:cNvPr id="6" name="テキスト ボックス 5">
            <a:extLst>
              <a:ext uri="{FF2B5EF4-FFF2-40B4-BE49-F238E27FC236}">
                <a16:creationId xmlns:a16="http://schemas.microsoft.com/office/drawing/2014/main" id="{2488001C-3CB5-AEEC-870E-54539C995503}"/>
              </a:ext>
            </a:extLst>
          </p:cNvPr>
          <p:cNvSpPr txBox="1"/>
          <p:nvPr/>
        </p:nvSpPr>
        <p:spPr>
          <a:xfrm>
            <a:off x="371476" y="1160463"/>
            <a:ext cx="5486400" cy="828675"/>
          </a:xfrm>
          <a:prstGeom prst="rect">
            <a:avLst/>
          </a:prstGeom>
          <a:noFill/>
        </p:spPr>
        <p:txBody>
          <a:bodyPr wrap="none" lIns="731520" tIns="36000" rIns="36000" bIns="36000" rtlCol="0" anchor="b">
            <a:noAutofit/>
          </a:bodyPr>
          <a:lstStyle/>
          <a:p>
            <a:pPr>
              <a:buClr>
                <a:schemeClr val="accent1"/>
              </a:buClr>
            </a:pPr>
            <a:r>
              <a:rPr kumimoji="1" lang="en-US" altLang="ja-JP">
                <a:solidFill>
                  <a:schemeClr val="accent1"/>
                </a:solidFill>
                <a:latin typeface="Trebuchet MS" panose="020B0703020202090204" pitchFamily="34" charset="0"/>
                <a:ea typeface="Meiryo" panose="020B0604030504040204" pitchFamily="34" charset="-128"/>
              </a:rPr>
              <a:t>Data Structure</a:t>
            </a:r>
            <a:endParaRPr kumimoji="1" lang="ja-JP" altLang="en-US">
              <a:solidFill>
                <a:schemeClr val="accent1"/>
              </a:solidFill>
              <a:latin typeface="Trebuchet MS" panose="020B0703020202090204" pitchFamily="34" charset="0"/>
              <a:ea typeface="Meiryo" panose="020B0604030504040204" pitchFamily="34" charset="-128"/>
            </a:endParaRPr>
          </a:p>
        </p:txBody>
      </p:sp>
      <p:cxnSp>
        <p:nvCxnSpPr>
          <p:cNvPr id="7" name="直線コネクタ 6">
            <a:extLst>
              <a:ext uri="{FF2B5EF4-FFF2-40B4-BE49-F238E27FC236}">
                <a16:creationId xmlns:a16="http://schemas.microsoft.com/office/drawing/2014/main" id="{D859F416-4554-621D-0BBF-3A8D60125036}"/>
              </a:ext>
            </a:extLst>
          </p:cNvPr>
          <p:cNvCxnSpPr>
            <a:cxnSpLocks/>
          </p:cNvCxnSpPr>
          <p:nvPr/>
        </p:nvCxnSpPr>
        <p:spPr>
          <a:xfrm>
            <a:off x="371478" y="1989138"/>
            <a:ext cx="5626615"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0F314085-FE59-2313-3EA6-E4FC0ECD9C1F}"/>
              </a:ext>
            </a:extLst>
          </p:cNvPr>
          <p:cNvCxnSpPr>
            <a:cxnSpLocks/>
          </p:cNvCxnSpPr>
          <p:nvPr/>
        </p:nvCxnSpPr>
        <p:spPr>
          <a:xfrm>
            <a:off x="6193913" y="1989138"/>
            <a:ext cx="5626615"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55" name="グラフィックス 9" descr="Bar chart outline">
            <a:extLst>
              <a:ext uri="{FF2B5EF4-FFF2-40B4-BE49-F238E27FC236}">
                <a16:creationId xmlns:a16="http://schemas.microsoft.com/office/drawing/2014/main" id="{F130B02B-0209-0397-20D3-6D89C7EA8D0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71477" y="1269138"/>
            <a:ext cx="720000" cy="720000"/>
          </a:xfrm>
          <a:prstGeom prst="rect">
            <a:avLst/>
          </a:prstGeom>
        </p:spPr>
      </p:pic>
      <p:sp>
        <p:nvSpPr>
          <p:cNvPr id="59" name="テキスト ボックス 5">
            <a:extLst>
              <a:ext uri="{FF2B5EF4-FFF2-40B4-BE49-F238E27FC236}">
                <a16:creationId xmlns:a16="http://schemas.microsoft.com/office/drawing/2014/main" id="{0970DCC2-F671-9440-1793-DBCC75E659D8}"/>
              </a:ext>
            </a:extLst>
          </p:cNvPr>
          <p:cNvSpPr txBox="1"/>
          <p:nvPr/>
        </p:nvSpPr>
        <p:spPr>
          <a:xfrm>
            <a:off x="6114342" y="1200931"/>
            <a:ext cx="5706183" cy="828675"/>
          </a:xfrm>
          <a:prstGeom prst="rect">
            <a:avLst/>
          </a:prstGeom>
          <a:noFill/>
        </p:spPr>
        <p:txBody>
          <a:bodyPr wrap="none" lIns="731520" tIns="36000" rIns="36000" bIns="36000" rtlCol="0" anchor="b">
            <a:noAutofit/>
          </a:bodyPr>
          <a:lstStyle>
            <a:defPPr>
              <a:defRPr lang="ja-JP"/>
            </a:defPPr>
            <a:lvl1pPr>
              <a:buClr>
                <a:schemeClr val="accent1"/>
              </a:buClr>
              <a:defRPr>
                <a:solidFill>
                  <a:schemeClr val="accent1"/>
                </a:solidFill>
                <a:latin typeface="Trebuchet MS" panose="020B0703020202090204" pitchFamily="34" charset="0"/>
                <a:ea typeface="Meiryo" panose="020B0604030504040204" pitchFamily="34" charset="-128"/>
              </a:defRPr>
            </a:lvl1pPr>
          </a:lstStyle>
          <a:p>
            <a:r>
              <a:rPr lang="en-US" altLang="ja-JP"/>
              <a:t>Confidence Lebel</a:t>
            </a:r>
            <a:endParaRPr lang="ja-JP" altLang="en-US"/>
          </a:p>
        </p:txBody>
      </p:sp>
      <p:pic>
        <p:nvPicPr>
          <p:cNvPr id="58" name="グラフィックス 9" descr="Logarithmic Graph outline">
            <a:extLst>
              <a:ext uri="{FF2B5EF4-FFF2-40B4-BE49-F238E27FC236}">
                <a16:creationId xmlns:a16="http://schemas.microsoft.com/office/drawing/2014/main" id="{2CD7A5B6-5A07-7BBA-83E3-C8ED21940CBD}"/>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114342" y="1269138"/>
            <a:ext cx="720000" cy="720000"/>
          </a:xfrm>
          <a:prstGeom prst="rect">
            <a:avLst/>
          </a:prstGeom>
        </p:spPr>
      </p:pic>
      <p:sp>
        <p:nvSpPr>
          <p:cNvPr id="11" name="テキスト ボックス 35">
            <a:extLst>
              <a:ext uri="{FF2B5EF4-FFF2-40B4-BE49-F238E27FC236}">
                <a16:creationId xmlns:a16="http://schemas.microsoft.com/office/drawing/2014/main" id="{73D8E792-BF19-6670-1464-D6972E83CC10}"/>
              </a:ext>
            </a:extLst>
          </p:cNvPr>
          <p:cNvSpPr txBox="1"/>
          <p:nvPr/>
        </p:nvSpPr>
        <p:spPr>
          <a:xfrm>
            <a:off x="371477" y="2030485"/>
            <a:ext cx="5626615" cy="719995"/>
          </a:xfrm>
          <a:prstGeom prst="rect">
            <a:avLst/>
          </a:prstGeom>
          <a:noFill/>
        </p:spPr>
        <p:txBody>
          <a:bodyPr wrap="square" lIns="182880" tIns="91440" rIns="36000" bIns="91440" rtlCol="0" anchor="t">
            <a:noAutofit/>
          </a:bodyPr>
          <a:lstStyle/>
          <a:p>
            <a:pPr algn="l">
              <a:buClr>
                <a:schemeClr val="accent1"/>
              </a:buClr>
            </a:pPr>
            <a:r>
              <a:rPr kumimoji="1" lang="en-US" altLang="ja-JP">
                <a:solidFill>
                  <a:schemeClr val="accent1"/>
                </a:solidFill>
                <a:latin typeface="Trebuchet MS" panose="020B0703020202090204" pitchFamily="34" charset="0"/>
                <a:ea typeface="Meiryo" panose="020B0604030504040204" pitchFamily="34" charset="-128"/>
              </a:rPr>
              <a:t>Compare the structure of data with synthetic data and original data.</a:t>
            </a:r>
            <a:endParaRPr lang="ja-JP" altLang="en-US" sz="1400">
              <a:solidFill>
                <a:schemeClr val="tx1">
                  <a:lumMod val="75000"/>
                </a:schemeClr>
              </a:solidFill>
              <a:latin typeface="Trebuchet MS" panose="020B0703020202090204" pitchFamily="34" charset="0"/>
              <a:ea typeface="Meiryo" panose="020B0604030504040204" pitchFamily="34" charset="-128"/>
            </a:endParaRPr>
          </a:p>
        </p:txBody>
      </p:sp>
      <p:sp>
        <p:nvSpPr>
          <p:cNvPr id="12" name="テキスト ボックス 35">
            <a:extLst>
              <a:ext uri="{FF2B5EF4-FFF2-40B4-BE49-F238E27FC236}">
                <a16:creationId xmlns:a16="http://schemas.microsoft.com/office/drawing/2014/main" id="{694DEB4A-8044-EF07-34ED-7F31A9FB544F}"/>
              </a:ext>
            </a:extLst>
          </p:cNvPr>
          <p:cNvSpPr txBox="1"/>
          <p:nvPr/>
        </p:nvSpPr>
        <p:spPr>
          <a:xfrm>
            <a:off x="6193913" y="1989139"/>
            <a:ext cx="5626615" cy="719995"/>
          </a:xfrm>
          <a:prstGeom prst="rect">
            <a:avLst/>
          </a:prstGeom>
          <a:noFill/>
        </p:spPr>
        <p:txBody>
          <a:bodyPr wrap="square" lIns="182880" tIns="91440" rIns="36000" bIns="91440" rtlCol="0" anchor="t">
            <a:noAutofit/>
          </a:bodyPr>
          <a:lstStyle/>
          <a:p>
            <a:pPr algn="l">
              <a:buClr>
                <a:schemeClr val="accent1"/>
              </a:buClr>
            </a:pPr>
            <a:r>
              <a:rPr lang="en-US" altLang="ja-JP">
                <a:solidFill>
                  <a:schemeClr val="accent1"/>
                </a:solidFill>
                <a:latin typeface="Trebuchet MS" panose="020B0703020202090204" pitchFamily="34" charset="0"/>
                <a:ea typeface="Meiryo" panose="020B0604030504040204" pitchFamily="34" charset="-128"/>
              </a:rPr>
              <a:t>Compare confidence levels between models with and without synthetic data.</a:t>
            </a:r>
          </a:p>
        </p:txBody>
      </p:sp>
      <p:pic>
        <p:nvPicPr>
          <p:cNvPr id="4" name="Picture 3" descr="A graph with a line&#10;&#10;Description automatically generated">
            <a:extLst>
              <a:ext uri="{FF2B5EF4-FFF2-40B4-BE49-F238E27FC236}">
                <a16:creationId xmlns:a16="http://schemas.microsoft.com/office/drawing/2014/main" id="{AC62561A-418D-C453-C1DC-1E276A388B6B}"/>
              </a:ext>
            </a:extLst>
          </p:cNvPr>
          <p:cNvPicPr>
            <a:picLocks noChangeAspect="1"/>
          </p:cNvPicPr>
          <p:nvPr/>
        </p:nvPicPr>
        <p:blipFill>
          <a:blip r:embed="rId7"/>
          <a:stretch>
            <a:fillRect/>
          </a:stretch>
        </p:blipFill>
        <p:spPr>
          <a:xfrm>
            <a:off x="6628146" y="2973785"/>
            <a:ext cx="4758149" cy="2661901"/>
          </a:xfrm>
          <a:prstGeom prst="rect">
            <a:avLst/>
          </a:prstGeom>
        </p:spPr>
      </p:pic>
      <p:pic>
        <p:nvPicPr>
          <p:cNvPr id="8" name="Picture 7" descr="A graph of different colored rectangles&#10;&#10;Description automatically generated">
            <a:extLst>
              <a:ext uri="{FF2B5EF4-FFF2-40B4-BE49-F238E27FC236}">
                <a16:creationId xmlns:a16="http://schemas.microsoft.com/office/drawing/2014/main" id="{79A9C368-BD96-8867-3838-888C7860E4E7}"/>
              </a:ext>
            </a:extLst>
          </p:cNvPr>
          <p:cNvPicPr>
            <a:picLocks noChangeAspect="1"/>
          </p:cNvPicPr>
          <p:nvPr/>
        </p:nvPicPr>
        <p:blipFill>
          <a:blip r:embed="rId8"/>
          <a:stretch>
            <a:fillRect/>
          </a:stretch>
        </p:blipFill>
        <p:spPr>
          <a:xfrm>
            <a:off x="805709" y="2817813"/>
            <a:ext cx="4758150" cy="2973844"/>
          </a:xfrm>
          <a:prstGeom prst="rect">
            <a:avLst/>
          </a:prstGeom>
        </p:spPr>
      </p:pic>
      <p:sp>
        <p:nvSpPr>
          <p:cNvPr id="9" name="Rectangle 8">
            <a:extLst>
              <a:ext uri="{FF2B5EF4-FFF2-40B4-BE49-F238E27FC236}">
                <a16:creationId xmlns:a16="http://schemas.microsoft.com/office/drawing/2014/main" id="{1118A403-838D-543C-4143-5A14CAAE3CA3}"/>
              </a:ext>
            </a:extLst>
          </p:cNvPr>
          <p:cNvSpPr/>
          <p:nvPr/>
        </p:nvSpPr>
        <p:spPr>
          <a:xfrm>
            <a:off x="371475" y="6129338"/>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r>
              <a:rPr kumimoji="1" lang="en-GB" altLang="ja-JP" sz="1000">
                <a:solidFill>
                  <a:schemeClr val="tx1">
                    <a:lumMod val="20000"/>
                    <a:lumOff val="80000"/>
                  </a:schemeClr>
                </a:solidFill>
                <a:latin typeface="Meiryo" panose="020B0604030504040204" pitchFamily="34" charset="-128"/>
                <a:ea typeface="Meiryo" panose="020B0604030504040204" pitchFamily="34" charset="-128"/>
              </a:rPr>
              <a:t>Stefan’s </a:t>
            </a:r>
            <a:r>
              <a:rPr kumimoji="1" lang="en-GB" altLang="ja-JP" sz="1000" err="1">
                <a:solidFill>
                  <a:schemeClr val="tx1">
                    <a:lumMod val="20000"/>
                    <a:lumOff val="80000"/>
                  </a:schemeClr>
                </a:solidFill>
                <a:latin typeface="Meiryo" panose="020B0604030504040204" pitchFamily="34" charset="-128"/>
                <a:ea typeface="Meiryo" panose="020B0604030504040204" pitchFamily="34" charset="-128"/>
              </a:rPr>
              <a:t>Github</a:t>
            </a:r>
            <a:endParaRPr kumimoji="1" lang="en-US" sz="1000">
              <a:solidFill>
                <a:schemeClr val="tx1">
                  <a:lumMod val="20000"/>
                  <a:lumOff val="80000"/>
                </a:schemeClr>
              </a:solidFill>
              <a:latin typeface="Meiryo" panose="020B0604030504040204" pitchFamily="34" charset="-128"/>
              <a:ea typeface="Meiryo" panose="020B0604030504040204" pitchFamily="34" charset="-128"/>
            </a:endParaRPr>
          </a:p>
        </p:txBody>
      </p:sp>
      <p:sp>
        <p:nvSpPr>
          <p:cNvPr id="3" name="Slide Number Placeholder 2">
            <a:extLst>
              <a:ext uri="{FF2B5EF4-FFF2-40B4-BE49-F238E27FC236}">
                <a16:creationId xmlns:a16="http://schemas.microsoft.com/office/drawing/2014/main" id="{E3855811-68CF-1AC9-5C2C-4D930522E71C}"/>
              </a:ext>
            </a:extLst>
          </p:cNvPr>
          <p:cNvSpPr>
            <a:spLocks noGrp="1"/>
          </p:cNvSpPr>
          <p:nvPr>
            <p:ph type="sldNum" sz="quarter" idx="11"/>
          </p:nvPr>
        </p:nvSpPr>
        <p:spPr/>
        <p:txBody>
          <a:bodyPr/>
          <a:lstStyle/>
          <a:p>
            <a:fld id="{CE884680-B901-7B4E-B61D-104198092958}" type="slidenum">
              <a:rPr lang="ja-JP" altLang="en-US" smtClean="0"/>
              <a:pPr/>
              <a:t>25</a:t>
            </a:fld>
            <a:endParaRPr lang="ja-JP" altLang="en-US"/>
          </a:p>
        </p:txBody>
      </p:sp>
    </p:spTree>
    <p:extLst>
      <p:ext uri="{BB962C8B-B14F-4D97-AF65-F5344CB8AC3E}">
        <p14:creationId xmlns:p14="http://schemas.microsoft.com/office/powerpoint/2010/main" val="30360435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0CED6-722D-F51E-04C1-2BCBACB0CF10}"/>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3A8AFC00-0782-A746-3D60-F7E0C7F72400}"/>
              </a:ext>
            </a:extLst>
          </p:cNvPr>
          <p:cNvSpPr/>
          <p:nvPr/>
        </p:nvSpPr>
        <p:spPr>
          <a:xfrm flipV="1">
            <a:off x="0" y="0"/>
            <a:ext cx="12191999" cy="6858000"/>
          </a:xfrm>
          <a:prstGeom prst="rect">
            <a:avLst/>
          </a:prstGeom>
          <a:gradFill flip="none" rotWithShape="1">
            <a:gsLst>
              <a:gs pos="0">
                <a:srgbClr val="6ECEFF">
                  <a:lumMod val="100000"/>
                </a:srgbClr>
              </a:gs>
              <a:gs pos="46000">
                <a:schemeClr val="accent1">
                  <a:lumMod val="95000"/>
                  <a:lumOff val="5000"/>
                </a:schemeClr>
              </a:gs>
              <a:gs pos="100000">
                <a:schemeClr val="accent1">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sp>
        <p:nvSpPr>
          <p:cNvPr id="18" name="タイトル 6">
            <a:extLst>
              <a:ext uri="{FF2B5EF4-FFF2-40B4-BE49-F238E27FC236}">
                <a16:creationId xmlns:a16="http://schemas.microsoft.com/office/drawing/2014/main" id="{39FA01DB-0ECF-8876-7FBC-41528E12E0B0}"/>
              </a:ext>
            </a:extLst>
          </p:cNvPr>
          <p:cNvSpPr txBox="1">
            <a:spLocks/>
          </p:cNvSpPr>
          <p:nvPr/>
        </p:nvSpPr>
        <p:spPr>
          <a:xfrm>
            <a:off x="1698772" y="3012200"/>
            <a:ext cx="1989216" cy="719616"/>
          </a:xfrm>
          <a:prstGeom prst="rect">
            <a:avLst/>
          </a:prstGeom>
        </p:spPr>
        <p:txBody>
          <a:bodyPr vert="horz" wrap="square" lIns="0" tIns="36000" rIns="0" bIns="0" rtlCol="0" anchor="ctr" anchorCtr="0">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r>
              <a:rPr lang="en-US" altLang="ja-JP" sz="4800" dirty="0">
                <a:solidFill>
                  <a:srgbClr val="6ECEFF"/>
                </a:solidFill>
                <a:latin typeface="Meiryo" panose="020B0604030504040204" pitchFamily="34" charset="-128"/>
              </a:rPr>
              <a:t>Index</a:t>
            </a:r>
            <a:endParaRPr lang="ja-JP" altLang="en-US" sz="4800">
              <a:solidFill>
                <a:srgbClr val="6ECEFF"/>
              </a:solidFill>
              <a:latin typeface="Meiryo" panose="020B0604030504040204" pitchFamily="34" charset="-128"/>
            </a:endParaRPr>
          </a:p>
        </p:txBody>
      </p:sp>
      <p:cxnSp>
        <p:nvCxnSpPr>
          <p:cNvPr id="20" name="直線コネクタ 4">
            <a:extLst>
              <a:ext uri="{FF2B5EF4-FFF2-40B4-BE49-F238E27FC236}">
                <a16:creationId xmlns:a16="http://schemas.microsoft.com/office/drawing/2014/main" id="{349E9361-6BD6-86C6-C33C-6EAE65D53065}"/>
              </a:ext>
            </a:extLst>
          </p:cNvPr>
          <p:cNvCxnSpPr>
            <a:cxnSpLocks/>
          </p:cNvCxnSpPr>
          <p:nvPr/>
        </p:nvCxnSpPr>
        <p:spPr>
          <a:xfrm>
            <a:off x="1534883" y="2866276"/>
            <a:ext cx="0" cy="1011464"/>
          </a:xfrm>
          <a:prstGeom prst="line">
            <a:avLst/>
          </a:prstGeom>
          <a:ln w="38100">
            <a:gradFill>
              <a:gsLst>
                <a:gs pos="0">
                  <a:schemeClr val="tx2"/>
                </a:gs>
                <a:gs pos="25000">
                  <a:schemeClr val="accent1"/>
                </a:gs>
                <a:gs pos="75000">
                  <a:srgbClr val="3A779B"/>
                </a:gs>
                <a:gs pos="50000">
                  <a:schemeClr val="accent1">
                    <a:lumMod val="45000"/>
                    <a:lumOff val="55000"/>
                  </a:schemeClr>
                </a:gs>
                <a:gs pos="99000">
                  <a:schemeClr val="tx2"/>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205A50C-C5FD-09DE-EB8C-9CFC0990E6D6}"/>
              </a:ext>
            </a:extLst>
          </p:cNvPr>
          <p:cNvSpPr txBox="1"/>
          <p:nvPr/>
        </p:nvSpPr>
        <p:spPr>
          <a:xfrm>
            <a:off x="4788161" y="892045"/>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Executive Summary</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2" name="TextBox 11">
            <a:extLst>
              <a:ext uri="{FF2B5EF4-FFF2-40B4-BE49-F238E27FC236}">
                <a16:creationId xmlns:a16="http://schemas.microsoft.com/office/drawing/2014/main" id="{9F49EFDA-78AC-8174-ED5D-01AE8512556A}"/>
              </a:ext>
            </a:extLst>
          </p:cNvPr>
          <p:cNvSpPr txBox="1"/>
          <p:nvPr/>
        </p:nvSpPr>
        <p:spPr>
          <a:xfrm>
            <a:off x="4788161" y="179259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Introduction</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3" name="TextBox 12">
            <a:extLst>
              <a:ext uri="{FF2B5EF4-FFF2-40B4-BE49-F238E27FC236}">
                <a16:creationId xmlns:a16="http://schemas.microsoft.com/office/drawing/2014/main" id="{8E4BDEA9-2036-674A-DFF9-337501CC0D47}"/>
              </a:ext>
            </a:extLst>
          </p:cNvPr>
          <p:cNvSpPr txBox="1"/>
          <p:nvPr/>
        </p:nvSpPr>
        <p:spPr>
          <a:xfrm>
            <a:off x="4788161" y="2693135"/>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Background</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4" name="TextBox 13">
            <a:extLst>
              <a:ext uri="{FF2B5EF4-FFF2-40B4-BE49-F238E27FC236}">
                <a16:creationId xmlns:a16="http://schemas.microsoft.com/office/drawing/2014/main" id="{9E5C46C3-2CDE-7C54-1C55-00AE706D8C53}"/>
              </a:ext>
            </a:extLst>
          </p:cNvPr>
          <p:cNvSpPr txBox="1"/>
          <p:nvPr/>
        </p:nvSpPr>
        <p:spPr>
          <a:xfrm>
            <a:off x="4788161" y="359368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Design</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5" name="TextBox 14">
            <a:extLst>
              <a:ext uri="{FF2B5EF4-FFF2-40B4-BE49-F238E27FC236}">
                <a16:creationId xmlns:a16="http://schemas.microsoft.com/office/drawing/2014/main" id="{65BC71D2-C880-3D1F-99DF-6B2F79FA4E64}"/>
              </a:ext>
            </a:extLst>
          </p:cNvPr>
          <p:cNvSpPr txBox="1"/>
          <p:nvPr/>
        </p:nvSpPr>
        <p:spPr>
          <a:xfrm>
            <a:off x="4788161" y="4494225"/>
            <a:ext cx="6592261" cy="457200"/>
          </a:xfrm>
          <a:prstGeom prst="rect">
            <a:avLst/>
          </a:prstGeom>
          <a:noFill/>
        </p:spPr>
        <p:txBody>
          <a:bodyPr wrap="square" lIns="36000" tIns="36000" rIns="36000" bIns="36000" rtlCol="0" anchor="t">
            <a:noAutofit/>
          </a:bodyPr>
          <a:lstStyle/>
          <a:p>
            <a:pPr algn="l">
              <a:buClr>
                <a:schemeClr val="accent1"/>
              </a:buClr>
            </a:pPr>
            <a:r>
              <a:rPr lang="en-US" altLang="ja-JP" sz="2800" dirty="0">
                <a:solidFill>
                  <a:schemeClr val="tx2">
                    <a:lumMod val="50000"/>
                    <a:lumOff val="50000"/>
                  </a:schemeClr>
                </a:solidFill>
                <a:latin typeface="Meiryo" panose="020B0604030504040204" pitchFamily="34" charset="-128"/>
                <a:ea typeface="Meiryo" panose="020B0604030504040204" pitchFamily="34" charset="-128"/>
              </a:rPr>
              <a:t>Implementation / Evaluation Plan</a:t>
            </a:r>
          </a:p>
        </p:txBody>
      </p:sp>
      <p:sp>
        <p:nvSpPr>
          <p:cNvPr id="21" name="TextBox 20">
            <a:extLst>
              <a:ext uri="{FF2B5EF4-FFF2-40B4-BE49-F238E27FC236}">
                <a16:creationId xmlns:a16="http://schemas.microsoft.com/office/drawing/2014/main" id="{55BEE67D-49AA-D732-CBE4-018B007E3990}"/>
              </a:ext>
            </a:extLst>
          </p:cNvPr>
          <p:cNvSpPr txBox="1"/>
          <p:nvPr/>
        </p:nvSpPr>
        <p:spPr>
          <a:xfrm>
            <a:off x="4788161" y="539477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bg1"/>
                </a:solidFill>
                <a:latin typeface="Meiryo" panose="020B0604030504040204" pitchFamily="34" charset="-128"/>
                <a:ea typeface="Meiryo" panose="020B0604030504040204" pitchFamily="34" charset="-128"/>
              </a:rPr>
              <a:t>Conclusion</a:t>
            </a:r>
          </a:p>
        </p:txBody>
      </p:sp>
      <p:sp>
        <p:nvSpPr>
          <p:cNvPr id="2" name="Slide Number Placeholder 1">
            <a:extLst>
              <a:ext uri="{FF2B5EF4-FFF2-40B4-BE49-F238E27FC236}">
                <a16:creationId xmlns:a16="http://schemas.microsoft.com/office/drawing/2014/main" id="{9787364D-0891-899B-54C6-9AA81D023CAD}"/>
              </a:ext>
            </a:extLst>
          </p:cNvPr>
          <p:cNvSpPr>
            <a:spLocks noGrp="1"/>
          </p:cNvSpPr>
          <p:nvPr>
            <p:ph type="sldNum" sz="quarter" idx="11"/>
          </p:nvPr>
        </p:nvSpPr>
        <p:spPr/>
        <p:txBody>
          <a:bodyPr/>
          <a:lstStyle/>
          <a:p>
            <a:fld id="{CE884680-B901-7B4E-B61D-104198092958}" type="slidenum">
              <a:rPr lang="ja-JP" altLang="en-US" smtClean="0"/>
              <a:pPr/>
              <a:t>26</a:t>
            </a:fld>
            <a:endParaRPr lang="ja-JP" altLang="en-US"/>
          </a:p>
        </p:txBody>
      </p:sp>
    </p:spTree>
    <p:extLst>
      <p:ext uri="{BB962C8B-B14F-4D97-AF65-F5344CB8AC3E}">
        <p14:creationId xmlns:p14="http://schemas.microsoft.com/office/powerpoint/2010/main" val="36839600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82B6FD0-E099-45B0-A82D-6CB008BCC0E1}"/>
              </a:ext>
            </a:extLst>
          </p:cNvPr>
          <p:cNvSpPr>
            <a:spLocks noGrp="1"/>
          </p:cNvSpPr>
          <p:nvPr>
            <p:ph type="title"/>
          </p:nvPr>
        </p:nvSpPr>
        <p:spPr/>
        <p:txBody>
          <a:bodyPr/>
          <a:lstStyle/>
          <a:p>
            <a:r>
              <a:rPr lang="en-US" altLang="ja-JP" dirty="0"/>
              <a:t>Conclusion</a:t>
            </a:r>
            <a:endParaRPr lang="ja-JP" altLang="en-US" dirty="0"/>
          </a:p>
        </p:txBody>
      </p:sp>
      <p:grpSp>
        <p:nvGrpSpPr>
          <p:cNvPr id="24" name="グループ化 23">
            <a:extLst>
              <a:ext uri="{FF2B5EF4-FFF2-40B4-BE49-F238E27FC236}">
                <a16:creationId xmlns:a16="http://schemas.microsoft.com/office/drawing/2014/main" id="{6EDFD380-9A2B-B746-9C4C-416EBCE60E25}"/>
              </a:ext>
            </a:extLst>
          </p:cNvPr>
          <p:cNvGrpSpPr/>
          <p:nvPr/>
        </p:nvGrpSpPr>
        <p:grpSpPr>
          <a:xfrm>
            <a:off x="2177818" y="2668414"/>
            <a:ext cx="1926002" cy="1926002"/>
            <a:chOff x="2650454" y="3608624"/>
            <a:chExt cx="1563550" cy="1563550"/>
          </a:xfrm>
        </p:grpSpPr>
        <p:sp>
          <p:nvSpPr>
            <p:cNvPr id="43" name="円/楕円 42">
              <a:extLst>
                <a:ext uri="{FF2B5EF4-FFF2-40B4-BE49-F238E27FC236}">
                  <a16:creationId xmlns:a16="http://schemas.microsoft.com/office/drawing/2014/main" id="{E462F35D-6131-D24D-B363-D6DE8DFA3DF6}"/>
                </a:ext>
              </a:extLst>
            </p:cNvPr>
            <p:cNvSpPr/>
            <p:nvPr/>
          </p:nvSpPr>
          <p:spPr>
            <a:xfrm>
              <a:off x="2650454" y="3608624"/>
              <a:ext cx="1563550" cy="156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noProof="0" dirty="0">
                <a:ln>
                  <a:noFill/>
                </a:ln>
                <a:solidFill>
                  <a:prstClr val="white"/>
                </a:solidFill>
                <a:effectLst/>
                <a:uLnTx/>
                <a:uFillTx/>
                <a:latin typeface="Meiryo" panose="020B0604030504040204" pitchFamily="34" charset="-128"/>
                <a:ea typeface="Meiryo" panose="020B0604030504040204" pitchFamily="34" charset="-128"/>
              </a:endParaRPr>
            </a:p>
          </p:txBody>
        </p:sp>
        <p:pic>
          <p:nvPicPr>
            <p:cNvPr id="23" name="グラフィックス 22" descr="Workflow with solid fill">
              <a:extLst>
                <a:ext uri="{FF2B5EF4-FFF2-40B4-BE49-F238E27FC236}">
                  <a16:creationId xmlns:a16="http://schemas.microsoft.com/office/drawing/2014/main" id="{7F9D6A43-A6B6-3E48-9D94-DFA5A8460D0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93851" y="3952021"/>
              <a:ext cx="876756" cy="876756"/>
            </a:xfrm>
            <a:prstGeom prst="rect">
              <a:avLst/>
            </a:prstGeom>
          </p:spPr>
        </p:pic>
      </p:grpSp>
      <p:grpSp>
        <p:nvGrpSpPr>
          <p:cNvPr id="25" name="グループ化 24">
            <a:extLst>
              <a:ext uri="{FF2B5EF4-FFF2-40B4-BE49-F238E27FC236}">
                <a16:creationId xmlns:a16="http://schemas.microsoft.com/office/drawing/2014/main" id="{D3D4B0E5-2ABC-CC41-9536-5A8412EC0597}"/>
              </a:ext>
            </a:extLst>
          </p:cNvPr>
          <p:cNvGrpSpPr/>
          <p:nvPr/>
        </p:nvGrpSpPr>
        <p:grpSpPr>
          <a:xfrm>
            <a:off x="5135434" y="2668414"/>
            <a:ext cx="1926002" cy="1926002"/>
            <a:chOff x="2791040" y="1295828"/>
            <a:chExt cx="1563550" cy="1563550"/>
          </a:xfrm>
        </p:grpSpPr>
        <p:sp>
          <p:nvSpPr>
            <p:cNvPr id="42" name="円/楕円 41">
              <a:extLst>
                <a:ext uri="{FF2B5EF4-FFF2-40B4-BE49-F238E27FC236}">
                  <a16:creationId xmlns:a16="http://schemas.microsoft.com/office/drawing/2014/main" id="{A1396159-EC7F-D24E-BDB1-5395E19D1D92}"/>
                </a:ext>
              </a:extLst>
            </p:cNvPr>
            <p:cNvSpPr/>
            <p:nvPr/>
          </p:nvSpPr>
          <p:spPr>
            <a:xfrm>
              <a:off x="2791040" y="1295828"/>
              <a:ext cx="1563550" cy="156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noProof="0" dirty="0">
                <a:ln>
                  <a:noFill/>
                </a:ln>
                <a:solidFill>
                  <a:prstClr val="white"/>
                </a:solidFill>
                <a:effectLst/>
                <a:uLnTx/>
                <a:uFillTx/>
                <a:latin typeface="Meiryo" panose="020B0604030504040204" pitchFamily="34" charset="-128"/>
                <a:ea typeface="Meiryo" panose="020B0604030504040204" pitchFamily="34" charset="-128"/>
              </a:endParaRPr>
            </a:p>
          </p:txBody>
        </p:sp>
        <p:pic>
          <p:nvPicPr>
            <p:cNvPr id="9" name="グラフィックス 8" descr="Badge Tick with solid fill">
              <a:extLst>
                <a:ext uri="{FF2B5EF4-FFF2-40B4-BE49-F238E27FC236}">
                  <a16:creationId xmlns:a16="http://schemas.microsoft.com/office/drawing/2014/main" id="{6E71CB04-6EAD-544F-8E53-132B8C43D2D9}"/>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134437" y="1639225"/>
              <a:ext cx="876756" cy="876756"/>
            </a:xfrm>
            <a:prstGeom prst="rect">
              <a:avLst/>
            </a:prstGeom>
          </p:spPr>
        </p:pic>
      </p:grpSp>
      <p:grpSp>
        <p:nvGrpSpPr>
          <p:cNvPr id="15" name="グループ化 24">
            <a:extLst>
              <a:ext uri="{FF2B5EF4-FFF2-40B4-BE49-F238E27FC236}">
                <a16:creationId xmlns:a16="http://schemas.microsoft.com/office/drawing/2014/main" id="{0AF1CDCF-542A-48DC-ABCB-ADE9A43185B7}"/>
              </a:ext>
            </a:extLst>
          </p:cNvPr>
          <p:cNvGrpSpPr/>
          <p:nvPr/>
        </p:nvGrpSpPr>
        <p:grpSpPr>
          <a:xfrm>
            <a:off x="8080985" y="2695334"/>
            <a:ext cx="1926002" cy="1926002"/>
            <a:chOff x="2781246" y="1317682"/>
            <a:chExt cx="1563550" cy="1563550"/>
          </a:xfrm>
        </p:grpSpPr>
        <p:sp>
          <p:nvSpPr>
            <p:cNvPr id="16" name="円/楕円 41">
              <a:extLst>
                <a:ext uri="{FF2B5EF4-FFF2-40B4-BE49-F238E27FC236}">
                  <a16:creationId xmlns:a16="http://schemas.microsoft.com/office/drawing/2014/main" id="{5836F0C5-F056-4FC3-8D20-DB79916318BE}"/>
                </a:ext>
              </a:extLst>
            </p:cNvPr>
            <p:cNvSpPr/>
            <p:nvPr/>
          </p:nvSpPr>
          <p:spPr>
            <a:xfrm>
              <a:off x="2781246" y="1317682"/>
              <a:ext cx="1563550" cy="156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noProof="0" dirty="0">
                <a:ln>
                  <a:noFill/>
                </a:ln>
                <a:solidFill>
                  <a:prstClr val="white"/>
                </a:solidFill>
                <a:effectLst/>
                <a:uLnTx/>
                <a:uFillTx/>
                <a:latin typeface="Meiryo" panose="020B0604030504040204" pitchFamily="34" charset="-128"/>
                <a:ea typeface="Meiryo" panose="020B0604030504040204" pitchFamily="34" charset="-128"/>
              </a:endParaRPr>
            </a:p>
          </p:txBody>
        </p:sp>
        <p:pic>
          <p:nvPicPr>
            <p:cNvPr id="17" name="グラフィックス 8" descr="Run with solid fill">
              <a:extLst>
                <a:ext uri="{FF2B5EF4-FFF2-40B4-BE49-F238E27FC236}">
                  <a16:creationId xmlns:a16="http://schemas.microsoft.com/office/drawing/2014/main" id="{C16D3DAB-CD86-4033-9D9B-E7E929421147}"/>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134436" y="1639225"/>
              <a:ext cx="876756" cy="876756"/>
            </a:xfrm>
            <a:prstGeom prst="rect">
              <a:avLst/>
            </a:prstGeom>
          </p:spPr>
        </p:pic>
      </p:grpSp>
      <p:grpSp>
        <p:nvGrpSpPr>
          <p:cNvPr id="2" name="Group 1">
            <a:extLst>
              <a:ext uri="{FF2B5EF4-FFF2-40B4-BE49-F238E27FC236}">
                <a16:creationId xmlns:a16="http://schemas.microsoft.com/office/drawing/2014/main" id="{98FDBD65-AE1A-42E2-B071-51CDF6C6C8F6}"/>
              </a:ext>
            </a:extLst>
          </p:cNvPr>
          <p:cNvGrpSpPr/>
          <p:nvPr/>
        </p:nvGrpSpPr>
        <p:grpSpPr>
          <a:xfrm>
            <a:off x="1486771" y="1960647"/>
            <a:ext cx="9218458" cy="3332011"/>
            <a:chOff x="1484336" y="1960647"/>
            <a:chExt cx="9218458" cy="3332011"/>
          </a:xfrm>
        </p:grpSpPr>
        <p:sp>
          <p:nvSpPr>
            <p:cNvPr id="30" name="アーチ 11">
              <a:extLst>
                <a:ext uri="{FF2B5EF4-FFF2-40B4-BE49-F238E27FC236}">
                  <a16:creationId xmlns:a16="http://schemas.microsoft.com/office/drawing/2014/main" id="{860E2ED2-7DD7-467C-B8A0-C389DB52547C}"/>
                </a:ext>
              </a:extLst>
            </p:cNvPr>
            <p:cNvSpPr/>
            <p:nvPr/>
          </p:nvSpPr>
          <p:spPr>
            <a:xfrm rot="10800000">
              <a:off x="1484336" y="1960647"/>
              <a:ext cx="3322486" cy="3322486"/>
            </a:xfrm>
            <a:prstGeom prst="blockArc">
              <a:avLst>
                <a:gd name="adj1" fmla="val 10794079"/>
                <a:gd name="adj2" fmla="val 7812"/>
                <a:gd name="adj3" fmla="val 11203"/>
              </a:avLst>
            </a:prstGeom>
            <a:solidFill>
              <a:srgbClr val="5994CC">
                <a:lumMod val="10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dirty="0">
                <a:solidFill>
                  <a:schemeClr val="tx1"/>
                </a:solidFill>
                <a:latin typeface="Meiryo" panose="020B0604030504040204" pitchFamily="34" charset="-128"/>
                <a:ea typeface="Meiryo" panose="020B0604030504040204" pitchFamily="34" charset="-128"/>
              </a:endParaRPr>
            </a:p>
          </p:txBody>
        </p:sp>
        <p:sp>
          <p:nvSpPr>
            <p:cNvPr id="32" name="アーチ 11">
              <a:extLst>
                <a:ext uri="{FF2B5EF4-FFF2-40B4-BE49-F238E27FC236}">
                  <a16:creationId xmlns:a16="http://schemas.microsoft.com/office/drawing/2014/main" id="{D29A7582-3061-484B-8B56-5297CF5DC16C}"/>
                </a:ext>
              </a:extLst>
            </p:cNvPr>
            <p:cNvSpPr/>
            <p:nvPr/>
          </p:nvSpPr>
          <p:spPr>
            <a:xfrm>
              <a:off x="4434758" y="1970172"/>
              <a:ext cx="3322486" cy="3322486"/>
            </a:xfrm>
            <a:prstGeom prst="blockArc">
              <a:avLst>
                <a:gd name="adj1" fmla="val 10792728"/>
                <a:gd name="adj2" fmla="val 21587080"/>
                <a:gd name="adj3" fmla="val 11364"/>
              </a:avLst>
            </a:prstGeom>
            <a:solidFill>
              <a:srgbClr val="5994CC">
                <a:lumMod val="10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dirty="0">
                <a:solidFill>
                  <a:schemeClr val="tx1"/>
                </a:solidFill>
                <a:latin typeface="Meiryo" panose="020B0604030504040204" pitchFamily="34" charset="-128"/>
                <a:ea typeface="Meiryo" panose="020B0604030504040204" pitchFamily="34" charset="-128"/>
              </a:endParaRPr>
            </a:p>
          </p:txBody>
        </p:sp>
        <p:sp>
          <p:nvSpPr>
            <p:cNvPr id="33" name="アーチ 11">
              <a:extLst>
                <a:ext uri="{FF2B5EF4-FFF2-40B4-BE49-F238E27FC236}">
                  <a16:creationId xmlns:a16="http://schemas.microsoft.com/office/drawing/2014/main" id="{63B3A732-8402-49C5-8C78-093EE6471DAE}"/>
                </a:ext>
              </a:extLst>
            </p:cNvPr>
            <p:cNvSpPr/>
            <p:nvPr/>
          </p:nvSpPr>
          <p:spPr>
            <a:xfrm rot="10800000">
              <a:off x="7380308" y="1970172"/>
              <a:ext cx="3322486" cy="3322486"/>
            </a:xfrm>
            <a:prstGeom prst="blockArc">
              <a:avLst>
                <a:gd name="adj1" fmla="val 10690363"/>
                <a:gd name="adj2" fmla="val 22200"/>
                <a:gd name="adj3" fmla="val 11328"/>
              </a:avLst>
            </a:prstGeom>
            <a:solidFill>
              <a:srgbClr val="5994CC">
                <a:lumMod val="10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dirty="0">
                <a:solidFill>
                  <a:schemeClr val="tx1"/>
                </a:solidFill>
                <a:latin typeface="Meiryo" panose="020B0604030504040204" pitchFamily="34" charset="-128"/>
                <a:ea typeface="Meiryo" panose="020B0604030504040204" pitchFamily="34" charset="-128"/>
              </a:endParaRPr>
            </a:p>
          </p:txBody>
        </p:sp>
      </p:grpSp>
      <p:sp>
        <p:nvSpPr>
          <p:cNvPr id="3" name="Rectangle 2">
            <a:extLst>
              <a:ext uri="{FF2B5EF4-FFF2-40B4-BE49-F238E27FC236}">
                <a16:creationId xmlns:a16="http://schemas.microsoft.com/office/drawing/2014/main" id="{909200A9-F723-7753-A2C6-33BE4BF9B512}"/>
              </a:ext>
            </a:extLst>
          </p:cNvPr>
          <p:cNvSpPr/>
          <p:nvPr/>
        </p:nvSpPr>
        <p:spPr>
          <a:xfrm>
            <a:off x="4434757" y="4663786"/>
            <a:ext cx="3322486" cy="1111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r>
              <a:rPr lang="en-US" altLang="ja-JP" sz="2400" dirty="0">
                <a:solidFill>
                  <a:schemeClr val="accent1"/>
                </a:solidFill>
                <a:latin typeface="Meiryo" panose="020B0604030504040204" pitchFamily="34" charset="-128"/>
                <a:ea typeface="Meiryo" panose="020B0604030504040204" pitchFamily="34" charset="-128"/>
              </a:rPr>
              <a:t>Targeted </a:t>
            </a:r>
          </a:p>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r>
              <a:rPr lang="en-US" altLang="ja-JP" sz="2400" dirty="0">
                <a:solidFill>
                  <a:schemeClr val="accent1"/>
                </a:solidFill>
                <a:latin typeface="Meiryo" panose="020B0604030504040204" pitchFamily="34" charset="-128"/>
                <a:ea typeface="Meiryo" panose="020B0604030504040204" pitchFamily="34" charset="-128"/>
              </a:rPr>
              <a:t>SmartTag (nearby)</a:t>
            </a:r>
            <a:endParaRPr lang="ja-JP" altLang="en-US" sz="2400" dirty="0">
              <a:solidFill>
                <a:schemeClr val="accent1"/>
              </a:solidFill>
              <a:latin typeface="Meiryo" panose="020B0604030504040204" pitchFamily="34" charset="-128"/>
              <a:ea typeface="Meiryo" panose="020B0604030504040204" pitchFamily="34" charset="-128"/>
            </a:endParaRPr>
          </a:p>
        </p:txBody>
      </p:sp>
      <p:sp>
        <p:nvSpPr>
          <p:cNvPr id="6" name="Rectangle 5">
            <a:extLst>
              <a:ext uri="{FF2B5EF4-FFF2-40B4-BE49-F238E27FC236}">
                <a16:creationId xmlns:a16="http://schemas.microsoft.com/office/drawing/2014/main" id="{58B7AFAD-523A-BE19-BDA5-5E803BC681C5}"/>
              </a:ext>
            </a:extLst>
          </p:cNvPr>
          <p:cNvSpPr/>
          <p:nvPr/>
        </p:nvSpPr>
        <p:spPr>
          <a:xfrm>
            <a:off x="1216710" y="1433177"/>
            <a:ext cx="3862610" cy="1111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r>
              <a:rPr lang="en-US" altLang="ja-JP" sz="2400" dirty="0">
                <a:solidFill>
                  <a:schemeClr val="accent1"/>
                </a:solidFill>
                <a:latin typeface="Meiryo" panose="020B0604030504040204" pitchFamily="34" charset="-128"/>
                <a:ea typeface="Meiryo" panose="020B0604030504040204" pitchFamily="34" charset="-128"/>
              </a:rPr>
              <a:t>Confirmed the suitability of the Markov model</a:t>
            </a:r>
          </a:p>
        </p:txBody>
      </p:sp>
      <p:sp>
        <p:nvSpPr>
          <p:cNvPr id="8" name="Rectangle 7">
            <a:extLst>
              <a:ext uri="{FF2B5EF4-FFF2-40B4-BE49-F238E27FC236}">
                <a16:creationId xmlns:a16="http://schemas.microsoft.com/office/drawing/2014/main" id="{A6FF5764-6654-338E-1D81-6DBECD95B2AC}"/>
              </a:ext>
            </a:extLst>
          </p:cNvPr>
          <p:cNvSpPr/>
          <p:nvPr/>
        </p:nvSpPr>
        <p:spPr>
          <a:xfrm>
            <a:off x="7112681" y="1433177"/>
            <a:ext cx="3862610" cy="1111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r>
              <a:rPr lang="en-US" altLang="ja-JP" sz="2400" dirty="0">
                <a:solidFill>
                  <a:schemeClr val="accent1"/>
                </a:solidFill>
                <a:latin typeface="Meiryo" panose="020B0604030504040204" pitchFamily="34" charset="-128"/>
                <a:ea typeface="Meiryo" panose="020B0604030504040204" pitchFamily="34" charset="-128"/>
              </a:rPr>
              <a:t>Will execute implementation and evaluation plans</a:t>
            </a:r>
          </a:p>
        </p:txBody>
      </p:sp>
    </p:spTree>
    <p:extLst>
      <p:ext uri="{BB962C8B-B14F-4D97-AF65-F5344CB8AC3E}">
        <p14:creationId xmlns:p14="http://schemas.microsoft.com/office/powerpoint/2010/main" val="20041862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67C848-088C-7A46-A77B-3729FB12C4A9}"/>
              </a:ext>
            </a:extLst>
          </p:cNvPr>
          <p:cNvSpPr/>
          <p:nvPr/>
        </p:nvSpPr>
        <p:spPr>
          <a:xfrm flipV="1">
            <a:off x="1" y="0"/>
            <a:ext cx="12191999" cy="6858000"/>
          </a:xfrm>
          <a:prstGeom prst="rect">
            <a:avLst/>
          </a:prstGeom>
          <a:gradFill flip="none" rotWithShape="1">
            <a:gsLst>
              <a:gs pos="0">
                <a:schemeClr val="accent1">
                  <a:lumMod val="60000"/>
                  <a:lumOff val="40000"/>
                </a:schemeClr>
              </a:gs>
              <a:gs pos="46000">
                <a:schemeClr val="accent1">
                  <a:lumMod val="95000"/>
                  <a:lumOff val="5000"/>
                </a:schemeClr>
              </a:gs>
              <a:gs pos="100000">
                <a:schemeClr val="accent1">
                  <a:lumMod val="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dirty="0">
              <a:latin typeface="Trebuchet MS" panose="020B0703020202090204" pitchFamily="34" charset="0"/>
              <a:ea typeface="Meiryo" panose="020B0604030504040204" pitchFamily="34" charset="-128"/>
            </a:endParaRPr>
          </a:p>
        </p:txBody>
      </p:sp>
      <p:sp>
        <p:nvSpPr>
          <p:cNvPr id="15" name="タイトル 6">
            <a:extLst>
              <a:ext uri="{FF2B5EF4-FFF2-40B4-BE49-F238E27FC236}">
                <a16:creationId xmlns:a16="http://schemas.microsoft.com/office/drawing/2014/main" id="{DED8588F-8344-3B49-B193-2E4E3D3E282E}"/>
              </a:ext>
            </a:extLst>
          </p:cNvPr>
          <p:cNvSpPr>
            <a:spLocks noGrp="1"/>
          </p:cNvSpPr>
          <p:nvPr>
            <p:ph type="title"/>
          </p:nvPr>
        </p:nvSpPr>
        <p:spPr>
          <a:xfrm>
            <a:off x="4187752" y="3266917"/>
            <a:ext cx="3816495" cy="755967"/>
          </a:xfrm>
        </p:spPr>
        <p:txBody>
          <a:bodyPr/>
          <a:lstStyle/>
          <a:p>
            <a:pPr algn="ctr"/>
            <a:r>
              <a:rPr lang="en-US" altLang="ja-JP" sz="4800" dirty="0">
                <a:solidFill>
                  <a:schemeClr val="accent1">
                    <a:lumMod val="20000"/>
                    <a:lumOff val="80000"/>
                  </a:schemeClr>
                </a:solidFill>
              </a:rPr>
              <a:t>Questions?</a:t>
            </a:r>
            <a:endParaRPr lang="ja-JP" altLang="en-US" sz="4800" dirty="0">
              <a:solidFill>
                <a:schemeClr val="accent1">
                  <a:lumMod val="20000"/>
                  <a:lumOff val="80000"/>
                </a:schemeClr>
              </a:solidFill>
            </a:endParaRPr>
          </a:p>
        </p:txBody>
      </p:sp>
      <p:sp>
        <p:nvSpPr>
          <p:cNvPr id="2" name="Oval 1">
            <a:extLst>
              <a:ext uri="{FF2B5EF4-FFF2-40B4-BE49-F238E27FC236}">
                <a16:creationId xmlns:a16="http://schemas.microsoft.com/office/drawing/2014/main" id="{B5200E12-9714-5C41-BAF7-061F8F277506}"/>
              </a:ext>
            </a:extLst>
          </p:cNvPr>
          <p:cNvSpPr/>
          <p:nvPr/>
        </p:nvSpPr>
        <p:spPr>
          <a:xfrm>
            <a:off x="3896710" y="1445611"/>
            <a:ext cx="4398579" cy="4398579"/>
          </a:xfrm>
          <a:prstGeom prst="ellipse">
            <a:avLst/>
          </a:prstGeom>
          <a:noFill/>
          <a:ln w="292100">
            <a:gradFill flip="none" rotWithShape="1">
              <a:gsLst>
                <a:gs pos="63000">
                  <a:schemeClr val="bg1">
                    <a:alpha val="0"/>
                  </a:schemeClr>
                </a:gs>
                <a:gs pos="77000">
                  <a:schemeClr val="bg1"/>
                </a:gs>
                <a:gs pos="89000">
                  <a:schemeClr val="accent1">
                    <a:lumMod val="45000"/>
                    <a:lumOff val="55000"/>
                  </a:schemeClr>
                </a:gs>
                <a:gs pos="100000">
                  <a:schemeClr val="accent1">
                    <a:lumMod val="30000"/>
                    <a:lumOff val="70000"/>
                  </a:schemeClr>
                </a:gs>
              </a:gsLst>
              <a:path path="circl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dirty="0">
              <a:latin typeface="Trebuchet MS" panose="020B0703020202090204" pitchFamily="34" charset="0"/>
              <a:ea typeface="Meiryo" panose="020B0604030504040204" pitchFamily="34" charset="-128"/>
            </a:endParaRPr>
          </a:p>
        </p:txBody>
      </p:sp>
      <p:sp>
        <p:nvSpPr>
          <p:cNvPr id="3" name="Slide Number Placeholder 2">
            <a:extLst>
              <a:ext uri="{FF2B5EF4-FFF2-40B4-BE49-F238E27FC236}">
                <a16:creationId xmlns:a16="http://schemas.microsoft.com/office/drawing/2014/main" id="{A1CCF9EB-8C07-7D77-4C61-7B8334BB3A19}"/>
              </a:ext>
            </a:extLst>
          </p:cNvPr>
          <p:cNvSpPr>
            <a:spLocks noGrp="1"/>
          </p:cNvSpPr>
          <p:nvPr>
            <p:ph type="sldNum" sz="quarter" idx="11"/>
          </p:nvPr>
        </p:nvSpPr>
        <p:spPr/>
        <p:txBody>
          <a:bodyPr/>
          <a:lstStyle/>
          <a:p>
            <a:fld id="{CE884680-B901-7B4E-B61D-104198092958}" type="slidenum">
              <a:rPr lang="ja-JP" altLang="en-US" smtClean="0"/>
              <a:pPr/>
              <a:t>28</a:t>
            </a:fld>
            <a:endParaRPr lang="ja-JP" altLang="en-US"/>
          </a:p>
        </p:txBody>
      </p:sp>
    </p:spTree>
    <p:extLst>
      <p:ext uri="{BB962C8B-B14F-4D97-AF65-F5344CB8AC3E}">
        <p14:creationId xmlns:p14="http://schemas.microsoft.com/office/powerpoint/2010/main" val="25120758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67C848-088C-7A46-A77B-3729FB12C4A9}"/>
              </a:ext>
            </a:extLst>
          </p:cNvPr>
          <p:cNvSpPr/>
          <p:nvPr/>
        </p:nvSpPr>
        <p:spPr>
          <a:xfrm flipV="1">
            <a:off x="0" y="0"/>
            <a:ext cx="12191999" cy="6858000"/>
          </a:xfrm>
          <a:prstGeom prst="rect">
            <a:avLst/>
          </a:prstGeom>
          <a:gradFill flip="none" rotWithShape="1">
            <a:gsLst>
              <a:gs pos="0">
                <a:srgbClr val="6ECEFF">
                  <a:lumMod val="100000"/>
                </a:srgbClr>
              </a:gs>
              <a:gs pos="46000">
                <a:schemeClr val="accent1">
                  <a:lumMod val="95000"/>
                  <a:lumOff val="5000"/>
                </a:schemeClr>
              </a:gs>
              <a:gs pos="100000">
                <a:schemeClr val="accent1">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dirty="0">
              <a:latin typeface="Meiryo" panose="020B0604030504040204" pitchFamily="34" charset="-128"/>
              <a:ea typeface="Meiryo" panose="020B0604030504040204" pitchFamily="34" charset="-128"/>
            </a:endParaRPr>
          </a:p>
        </p:txBody>
      </p:sp>
      <p:sp>
        <p:nvSpPr>
          <p:cNvPr id="11" name="タイトル 6">
            <a:extLst>
              <a:ext uri="{FF2B5EF4-FFF2-40B4-BE49-F238E27FC236}">
                <a16:creationId xmlns:a16="http://schemas.microsoft.com/office/drawing/2014/main" id="{18B704A8-C851-47C3-A4C6-9F76257D5A04}"/>
              </a:ext>
            </a:extLst>
          </p:cNvPr>
          <p:cNvSpPr txBox="1">
            <a:spLocks/>
          </p:cNvSpPr>
          <p:nvPr/>
        </p:nvSpPr>
        <p:spPr>
          <a:xfrm>
            <a:off x="746117" y="2780822"/>
            <a:ext cx="5256000" cy="719616"/>
          </a:xfrm>
          <a:prstGeom prst="rect">
            <a:avLst/>
          </a:prstGeom>
        </p:spPr>
        <p:txBody>
          <a:bodyPr vert="horz" wrap="square" lIns="0" tIns="180000" rIns="0" bIns="0" rtlCol="0" anchor="ctr" anchorCtr="0">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r>
              <a:rPr lang="en-US" altLang="ja-JP" sz="6000" dirty="0">
                <a:solidFill>
                  <a:schemeClr val="accent1">
                    <a:lumMod val="60000"/>
                    <a:lumOff val="40000"/>
                  </a:schemeClr>
                </a:solidFill>
                <a:latin typeface="Meiryo" panose="020B0604030504040204" pitchFamily="34" charset="-128"/>
              </a:rPr>
              <a:t>Appendix</a:t>
            </a:r>
            <a:endParaRPr lang="ja-JP" altLang="en-US" sz="6000" dirty="0">
              <a:solidFill>
                <a:schemeClr val="accent1">
                  <a:lumMod val="20000"/>
                  <a:lumOff val="80000"/>
                </a:schemeClr>
              </a:solidFill>
              <a:latin typeface="Meiryo" panose="020B0604030504040204" pitchFamily="34" charset="-128"/>
            </a:endParaRPr>
          </a:p>
        </p:txBody>
      </p:sp>
      <p:sp>
        <p:nvSpPr>
          <p:cNvPr id="6" name="Slide Number Placeholder 5">
            <a:extLst>
              <a:ext uri="{FF2B5EF4-FFF2-40B4-BE49-F238E27FC236}">
                <a16:creationId xmlns:a16="http://schemas.microsoft.com/office/drawing/2014/main" id="{D92E7DBA-0188-DEFF-AC12-21A6FF5007AF}"/>
              </a:ext>
            </a:extLst>
          </p:cNvPr>
          <p:cNvSpPr>
            <a:spLocks noGrp="1"/>
          </p:cNvSpPr>
          <p:nvPr>
            <p:ph type="sldNum" sz="quarter" idx="11"/>
          </p:nvPr>
        </p:nvSpPr>
        <p:spPr/>
        <p:txBody>
          <a:bodyPr/>
          <a:lstStyle/>
          <a:p>
            <a:fld id="{CE884680-B901-7B4E-B61D-104198092958}" type="slidenum">
              <a:rPr lang="ja-JP" altLang="en-US" smtClean="0"/>
              <a:pPr/>
              <a:t>29</a:t>
            </a:fld>
            <a:endParaRPr lang="ja-JP" altLang="en-US"/>
          </a:p>
        </p:txBody>
      </p:sp>
    </p:spTree>
    <p:extLst>
      <p:ext uri="{BB962C8B-B14F-4D97-AF65-F5344CB8AC3E}">
        <p14:creationId xmlns:p14="http://schemas.microsoft.com/office/powerpoint/2010/main" val="3055419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781F9-3B9F-C033-9A8C-BD2785A8D9EF}"/>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93A2467D-1AC5-A82B-8986-7A34374C6AC9}"/>
              </a:ext>
            </a:extLst>
          </p:cNvPr>
          <p:cNvSpPr/>
          <p:nvPr/>
        </p:nvSpPr>
        <p:spPr>
          <a:xfrm flipV="1">
            <a:off x="0" y="0"/>
            <a:ext cx="12191999" cy="6858000"/>
          </a:xfrm>
          <a:prstGeom prst="rect">
            <a:avLst/>
          </a:prstGeom>
          <a:gradFill flip="none" rotWithShape="1">
            <a:gsLst>
              <a:gs pos="0">
                <a:srgbClr val="6ECEFF">
                  <a:lumMod val="100000"/>
                </a:srgbClr>
              </a:gs>
              <a:gs pos="46000">
                <a:schemeClr val="accent1">
                  <a:lumMod val="95000"/>
                  <a:lumOff val="5000"/>
                </a:schemeClr>
              </a:gs>
              <a:gs pos="100000">
                <a:schemeClr val="accent1">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sp>
        <p:nvSpPr>
          <p:cNvPr id="18" name="タイトル 6">
            <a:extLst>
              <a:ext uri="{FF2B5EF4-FFF2-40B4-BE49-F238E27FC236}">
                <a16:creationId xmlns:a16="http://schemas.microsoft.com/office/drawing/2014/main" id="{CDB6E896-EF87-44DA-B5F6-916FAE55F781}"/>
              </a:ext>
            </a:extLst>
          </p:cNvPr>
          <p:cNvSpPr txBox="1">
            <a:spLocks/>
          </p:cNvSpPr>
          <p:nvPr/>
        </p:nvSpPr>
        <p:spPr>
          <a:xfrm>
            <a:off x="1698772" y="3012200"/>
            <a:ext cx="1989216" cy="719616"/>
          </a:xfrm>
          <a:prstGeom prst="rect">
            <a:avLst/>
          </a:prstGeom>
        </p:spPr>
        <p:txBody>
          <a:bodyPr vert="horz" wrap="square" lIns="0" tIns="36000" rIns="0" bIns="0" rtlCol="0" anchor="ctr" anchorCtr="0">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r>
              <a:rPr lang="en-US" altLang="ja-JP" sz="4800" dirty="0">
                <a:solidFill>
                  <a:srgbClr val="6ECEFF"/>
                </a:solidFill>
                <a:latin typeface="Meiryo" panose="020B0604030504040204" pitchFamily="34" charset="-128"/>
              </a:rPr>
              <a:t>Index</a:t>
            </a:r>
            <a:endParaRPr lang="ja-JP" altLang="en-US" sz="4800">
              <a:solidFill>
                <a:srgbClr val="6ECEFF"/>
              </a:solidFill>
              <a:latin typeface="Meiryo" panose="020B0604030504040204" pitchFamily="34" charset="-128"/>
            </a:endParaRPr>
          </a:p>
        </p:txBody>
      </p:sp>
      <p:cxnSp>
        <p:nvCxnSpPr>
          <p:cNvPr id="20" name="直線コネクタ 4">
            <a:extLst>
              <a:ext uri="{FF2B5EF4-FFF2-40B4-BE49-F238E27FC236}">
                <a16:creationId xmlns:a16="http://schemas.microsoft.com/office/drawing/2014/main" id="{F3C2E674-E73D-4B21-E10C-DB89B77D63BC}"/>
              </a:ext>
            </a:extLst>
          </p:cNvPr>
          <p:cNvCxnSpPr>
            <a:cxnSpLocks/>
          </p:cNvCxnSpPr>
          <p:nvPr/>
        </p:nvCxnSpPr>
        <p:spPr>
          <a:xfrm>
            <a:off x="1534883" y="2866276"/>
            <a:ext cx="0" cy="1011464"/>
          </a:xfrm>
          <a:prstGeom prst="line">
            <a:avLst/>
          </a:prstGeom>
          <a:ln w="38100">
            <a:gradFill>
              <a:gsLst>
                <a:gs pos="0">
                  <a:schemeClr val="tx2"/>
                </a:gs>
                <a:gs pos="25000">
                  <a:schemeClr val="accent1"/>
                </a:gs>
                <a:gs pos="75000">
                  <a:srgbClr val="3A779B"/>
                </a:gs>
                <a:gs pos="50000">
                  <a:schemeClr val="accent1">
                    <a:lumMod val="45000"/>
                    <a:lumOff val="55000"/>
                  </a:schemeClr>
                </a:gs>
                <a:gs pos="99000">
                  <a:schemeClr val="tx2"/>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C00A3B6-AF77-7F0E-B11A-50A9D2177B8D}"/>
              </a:ext>
            </a:extLst>
          </p:cNvPr>
          <p:cNvSpPr txBox="1"/>
          <p:nvPr/>
        </p:nvSpPr>
        <p:spPr>
          <a:xfrm>
            <a:off x="4788161" y="892045"/>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bg1"/>
                </a:solidFill>
                <a:latin typeface="Meiryo" panose="020B0604030504040204" pitchFamily="34" charset="-128"/>
                <a:ea typeface="Meiryo" panose="020B0604030504040204" pitchFamily="34" charset="-128"/>
              </a:rPr>
              <a:t>Executive Summary</a:t>
            </a:r>
            <a:endParaRPr kumimoji="1" lang="ja-JP" altLang="en-US" sz="2800">
              <a:solidFill>
                <a:schemeClr val="bg1"/>
              </a:solidFill>
              <a:latin typeface="Meiryo" panose="020B0604030504040204" pitchFamily="34" charset="-128"/>
              <a:ea typeface="Meiryo" panose="020B0604030504040204" pitchFamily="34" charset="-128"/>
            </a:endParaRPr>
          </a:p>
        </p:txBody>
      </p:sp>
      <p:sp>
        <p:nvSpPr>
          <p:cNvPr id="12" name="TextBox 11">
            <a:extLst>
              <a:ext uri="{FF2B5EF4-FFF2-40B4-BE49-F238E27FC236}">
                <a16:creationId xmlns:a16="http://schemas.microsoft.com/office/drawing/2014/main" id="{A59AD3D8-BE52-63D5-080F-83395988795F}"/>
              </a:ext>
            </a:extLst>
          </p:cNvPr>
          <p:cNvSpPr txBox="1"/>
          <p:nvPr/>
        </p:nvSpPr>
        <p:spPr>
          <a:xfrm>
            <a:off x="4788161" y="179259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Introduction</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3" name="TextBox 12">
            <a:extLst>
              <a:ext uri="{FF2B5EF4-FFF2-40B4-BE49-F238E27FC236}">
                <a16:creationId xmlns:a16="http://schemas.microsoft.com/office/drawing/2014/main" id="{195EC141-94D1-7479-C19B-23725089F7F2}"/>
              </a:ext>
            </a:extLst>
          </p:cNvPr>
          <p:cNvSpPr txBox="1"/>
          <p:nvPr/>
        </p:nvSpPr>
        <p:spPr>
          <a:xfrm>
            <a:off x="4788161" y="2693135"/>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Background</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4" name="TextBox 13">
            <a:extLst>
              <a:ext uri="{FF2B5EF4-FFF2-40B4-BE49-F238E27FC236}">
                <a16:creationId xmlns:a16="http://schemas.microsoft.com/office/drawing/2014/main" id="{F7F5553B-D72C-55C6-8DE8-3A54BE9C654C}"/>
              </a:ext>
            </a:extLst>
          </p:cNvPr>
          <p:cNvSpPr txBox="1"/>
          <p:nvPr/>
        </p:nvSpPr>
        <p:spPr>
          <a:xfrm>
            <a:off x="4788161" y="359368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Design</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5" name="TextBox 14">
            <a:extLst>
              <a:ext uri="{FF2B5EF4-FFF2-40B4-BE49-F238E27FC236}">
                <a16:creationId xmlns:a16="http://schemas.microsoft.com/office/drawing/2014/main" id="{22B93E3D-D6C3-7F14-CB72-72F2909ED69D}"/>
              </a:ext>
            </a:extLst>
          </p:cNvPr>
          <p:cNvSpPr txBox="1"/>
          <p:nvPr/>
        </p:nvSpPr>
        <p:spPr>
          <a:xfrm>
            <a:off x="4788161" y="4494225"/>
            <a:ext cx="6592261" cy="457200"/>
          </a:xfrm>
          <a:prstGeom prst="rect">
            <a:avLst/>
          </a:prstGeom>
          <a:noFill/>
        </p:spPr>
        <p:txBody>
          <a:bodyPr wrap="square" lIns="36000" tIns="36000" rIns="36000" bIns="36000" rtlCol="0" anchor="t">
            <a:noAutofit/>
          </a:bodyPr>
          <a:lstStyle/>
          <a:p>
            <a:pPr algn="l">
              <a:buClr>
                <a:schemeClr val="accent1"/>
              </a:buClr>
            </a:pPr>
            <a:r>
              <a:rPr lang="en-US" altLang="ja-JP" sz="2800" dirty="0">
                <a:solidFill>
                  <a:schemeClr val="tx2">
                    <a:lumMod val="50000"/>
                    <a:lumOff val="50000"/>
                  </a:schemeClr>
                </a:solidFill>
                <a:latin typeface="Meiryo" panose="020B0604030504040204" pitchFamily="34" charset="-128"/>
                <a:ea typeface="Meiryo" panose="020B0604030504040204" pitchFamily="34" charset="-128"/>
              </a:rPr>
              <a:t>Implementation / Evaluation Plan</a:t>
            </a:r>
          </a:p>
        </p:txBody>
      </p:sp>
      <p:sp>
        <p:nvSpPr>
          <p:cNvPr id="21" name="TextBox 20">
            <a:extLst>
              <a:ext uri="{FF2B5EF4-FFF2-40B4-BE49-F238E27FC236}">
                <a16:creationId xmlns:a16="http://schemas.microsoft.com/office/drawing/2014/main" id="{345AEAD7-2AA7-5C0B-3F2B-4D9016FAA749}"/>
              </a:ext>
            </a:extLst>
          </p:cNvPr>
          <p:cNvSpPr txBox="1"/>
          <p:nvPr/>
        </p:nvSpPr>
        <p:spPr>
          <a:xfrm>
            <a:off x="4788161" y="539477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Conclusion</a:t>
            </a:r>
          </a:p>
        </p:txBody>
      </p:sp>
      <p:sp>
        <p:nvSpPr>
          <p:cNvPr id="3" name="Slide Number Placeholder 2">
            <a:extLst>
              <a:ext uri="{FF2B5EF4-FFF2-40B4-BE49-F238E27FC236}">
                <a16:creationId xmlns:a16="http://schemas.microsoft.com/office/drawing/2014/main" id="{D5B5D2A8-A5D1-5057-917A-BB9EC73CD720}"/>
              </a:ext>
            </a:extLst>
          </p:cNvPr>
          <p:cNvSpPr>
            <a:spLocks noGrp="1"/>
          </p:cNvSpPr>
          <p:nvPr>
            <p:ph type="sldNum" sz="quarter" idx="11"/>
          </p:nvPr>
        </p:nvSpPr>
        <p:spPr/>
        <p:txBody>
          <a:bodyPr/>
          <a:lstStyle/>
          <a:p>
            <a:fld id="{CE884680-B901-7B4E-B61D-104198092958}" type="slidenum">
              <a:rPr lang="ja-JP" altLang="en-US" smtClean="0"/>
              <a:pPr/>
              <a:t>3</a:t>
            </a:fld>
            <a:endParaRPr lang="ja-JP" altLang="en-US"/>
          </a:p>
        </p:txBody>
      </p:sp>
    </p:spTree>
    <p:extLst>
      <p:ext uri="{BB962C8B-B14F-4D97-AF65-F5344CB8AC3E}">
        <p14:creationId xmlns:p14="http://schemas.microsoft.com/office/powerpoint/2010/main" val="11595974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7C16D-6097-48D6-CB8C-0605EA5C49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F13BF8-AEF7-151E-4761-738F020CCFEF}"/>
              </a:ext>
            </a:extLst>
          </p:cNvPr>
          <p:cNvSpPr>
            <a:spLocks noGrp="1"/>
          </p:cNvSpPr>
          <p:nvPr>
            <p:ph type="title"/>
          </p:nvPr>
        </p:nvSpPr>
        <p:spPr>
          <a:xfrm>
            <a:off x="371475" y="372382"/>
            <a:ext cx="11449050" cy="414335"/>
          </a:xfrm>
        </p:spPr>
        <p:txBody>
          <a:bodyPr/>
          <a:lstStyle/>
          <a:p>
            <a:r>
              <a:rPr lang="en-GB" altLang="ja-JP" dirty="0"/>
              <a:t>Data Selection (Number of packets) </a:t>
            </a:r>
            <a:endParaRPr lang="en-US" dirty="0"/>
          </a:p>
        </p:txBody>
      </p:sp>
      <p:sp>
        <p:nvSpPr>
          <p:cNvPr id="3" name="Slide Number Placeholder 2">
            <a:extLst>
              <a:ext uri="{FF2B5EF4-FFF2-40B4-BE49-F238E27FC236}">
                <a16:creationId xmlns:a16="http://schemas.microsoft.com/office/drawing/2014/main" id="{AB2A987E-7544-6A8D-4238-6CBC9EAD8477}"/>
              </a:ext>
            </a:extLst>
          </p:cNvPr>
          <p:cNvSpPr>
            <a:spLocks noGrp="1"/>
          </p:cNvSpPr>
          <p:nvPr>
            <p:ph type="sldNum" sz="quarter" idx="11"/>
          </p:nvPr>
        </p:nvSpPr>
        <p:spPr/>
        <p:txBody>
          <a:bodyPr/>
          <a:lstStyle/>
          <a:p>
            <a:fld id="{CE884680-B901-7B4E-B61D-104198092958}" type="slidenum">
              <a:rPr lang="ja-JP" altLang="en-US" smtClean="0"/>
              <a:pPr/>
              <a:t>30</a:t>
            </a:fld>
            <a:endParaRPr lang="ja-JP" altLang="en-US" dirty="0"/>
          </a:p>
        </p:txBody>
      </p:sp>
      <p:sp>
        <p:nvSpPr>
          <p:cNvPr id="4" name="Rectangle 3">
            <a:extLst>
              <a:ext uri="{FF2B5EF4-FFF2-40B4-BE49-F238E27FC236}">
                <a16:creationId xmlns:a16="http://schemas.microsoft.com/office/drawing/2014/main" id="{D6558193-D426-078F-1C25-693329164EC3}"/>
              </a:ext>
            </a:extLst>
          </p:cNvPr>
          <p:cNvSpPr/>
          <p:nvPr/>
        </p:nvSpPr>
        <p:spPr>
          <a:xfrm>
            <a:off x="371475" y="6129338"/>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endParaRPr kumimoji="1" lang="en-US" sz="1000" dirty="0">
              <a:solidFill>
                <a:schemeClr val="tx1">
                  <a:lumMod val="20000"/>
                  <a:lumOff val="80000"/>
                </a:schemeClr>
              </a:solidFill>
              <a:latin typeface="Meiryo" panose="020B0604030504040204" pitchFamily="34" charset="-128"/>
              <a:ea typeface="Meiryo" panose="020B0604030504040204" pitchFamily="34" charset="-128"/>
            </a:endParaRPr>
          </a:p>
        </p:txBody>
      </p:sp>
      <p:sp>
        <p:nvSpPr>
          <p:cNvPr id="5" name="Slide Number Placeholder 2">
            <a:extLst>
              <a:ext uri="{FF2B5EF4-FFF2-40B4-BE49-F238E27FC236}">
                <a16:creationId xmlns:a16="http://schemas.microsoft.com/office/drawing/2014/main" id="{33A07FD3-C1F4-374B-2442-BA3D9EC76B55}"/>
              </a:ext>
            </a:extLst>
          </p:cNvPr>
          <p:cNvSpPr txBox="1">
            <a:spLocks/>
          </p:cNvSpPr>
          <p:nvPr/>
        </p:nvSpPr>
        <p:spPr>
          <a:xfrm>
            <a:off x="11251635" y="6356350"/>
            <a:ext cx="568890" cy="365125"/>
          </a:xfrm>
          <a:prstGeom prst="rect">
            <a:avLst/>
          </a:prstGeom>
        </p:spPr>
        <p:txBody>
          <a:bodyPr vert="horz" lIns="91440" tIns="45720" rIns="91440" bIns="45720" rtlCol="0" anchor="b"/>
          <a:lstStyle>
            <a:defPPr>
              <a:defRPr lang="ja-JP"/>
            </a:defPPr>
            <a:lvl1pPr marL="0" algn="r" defTabSz="914400" rtl="0" eaLnBrk="1" latinLnBrk="0" hangingPunct="1">
              <a:defRPr kumimoji="1" sz="900" b="0" i="0" kern="1200">
                <a:solidFill>
                  <a:schemeClr val="tx1">
                    <a:tint val="75000"/>
                  </a:schemeClr>
                </a:solidFill>
                <a:latin typeface="Meiryo" panose="020B0604030504040204" pitchFamily="34" charset="-128"/>
                <a:ea typeface="Meiryo" panose="020B0604030504040204" pitchFamily="34"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E884680-B901-7B4E-B61D-104198092958}" type="slidenum">
              <a:rPr lang="ja-JP" altLang="en-US" smtClean="0"/>
              <a:pPr/>
              <a:t>30</a:t>
            </a:fld>
            <a:endParaRPr lang="ja-JP" altLang="en-US" dirty="0"/>
          </a:p>
        </p:txBody>
      </p:sp>
      <p:cxnSp>
        <p:nvCxnSpPr>
          <p:cNvPr id="8" name="直線コネクタ 16">
            <a:extLst>
              <a:ext uri="{FF2B5EF4-FFF2-40B4-BE49-F238E27FC236}">
                <a16:creationId xmlns:a16="http://schemas.microsoft.com/office/drawing/2014/main" id="{62801B65-FCF9-189D-9EF1-5B4C84395F94}"/>
              </a:ext>
            </a:extLst>
          </p:cNvPr>
          <p:cNvCxnSpPr>
            <a:cxnSpLocks/>
          </p:cNvCxnSpPr>
          <p:nvPr/>
        </p:nvCxnSpPr>
        <p:spPr>
          <a:xfrm>
            <a:off x="4903147" y="1989138"/>
            <a:ext cx="6886800"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Graphic 8" descr="Downward trend graph outline">
            <a:extLst>
              <a:ext uri="{FF2B5EF4-FFF2-40B4-BE49-F238E27FC236}">
                <a16:creationId xmlns:a16="http://schemas.microsoft.com/office/drawing/2014/main" id="{2401D43C-620D-233B-275E-8E4F3ACD266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918435" y="1269139"/>
            <a:ext cx="720000" cy="720000"/>
          </a:xfrm>
          <a:prstGeom prst="rect">
            <a:avLst/>
          </a:prstGeom>
        </p:spPr>
      </p:pic>
      <p:pic>
        <p:nvPicPr>
          <p:cNvPr id="30" name="Picture 29" descr="A graph of a number of packets&#10;&#10;Description automatically generated">
            <a:extLst>
              <a:ext uri="{FF2B5EF4-FFF2-40B4-BE49-F238E27FC236}">
                <a16:creationId xmlns:a16="http://schemas.microsoft.com/office/drawing/2014/main" id="{517E03AD-B45D-AA26-834E-7367F85367F6}"/>
              </a:ext>
            </a:extLst>
          </p:cNvPr>
          <p:cNvPicPr>
            <a:picLocks noChangeAspect="1"/>
          </p:cNvPicPr>
          <p:nvPr/>
        </p:nvPicPr>
        <p:blipFill>
          <a:blip r:embed="rId5"/>
          <a:stretch>
            <a:fillRect/>
          </a:stretch>
        </p:blipFill>
        <p:spPr>
          <a:xfrm>
            <a:off x="2110975" y="967386"/>
            <a:ext cx="7970051" cy="4981282"/>
          </a:xfrm>
          <a:prstGeom prst="rect">
            <a:avLst/>
          </a:prstGeom>
        </p:spPr>
      </p:pic>
      <p:sp>
        <p:nvSpPr>
          <p:cNvPr id="33" name="Rounded Rectangle 32">
            <a:extLst>
              <a:ext uri="{FF2B5EF4-FFF2-40B4-BE49-F238E27FC236}">
                <a16:creationId xmlns:a16="http://schemas.microsoft.com/office/drawing/2014/main" id="{E2EABA46-5698-8CF3-D2B7-4BE1E3A255FF}"/>
              </a:ext>
            </a:extLst>
          </p:cNvPr>
          <p:cNvSpPr/>
          <p:nvPr/>
        </p:nvSpPr>
        <p:spPr>
          <a:xfrm>
            <a:off x="6059488" y="4488221"/>
            <a:ext cx="360000" cy="114187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en-US" dirty="0">
              <a:latin typeface="Trebuchet MS" panose="020B0703020202090204" pitchFamily="34" charset="0"/>
              <a:ea typeface="Meiryo" panose="020B0604030504040204" pitchFamily="34" charset="-128"/>
            </a:endParaRPr>
          </a:p>
        </p:txBody>
      </p:sp>
    </p:spTree>
    <p:extLst>
      <p:ext uri="{BB962C8B-B14F-4D97-AF65-F5344CB8AC3E}">
        <p14:creationId xmlns:p14="http://schemas.microsoft.com/office/powerpoint/2010/main" val="5872371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244A84-F670-ECE4-262F-9B021AC864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3C0849-80C1-D716-18F9-360812011927}"/>
              </a:ext>
            </a:extLst>
          </p:cNvPr>
          <p:cNvSpPr>
            <a:spLocks noGrp="1"/>
          </p:cNvSpPr>
          <p:nvPr>
            <p:ph type="title"/>
          </p:nvPr>
        </p:nvSpPr>
        <p:spPr>
          <a:xfrm>
            <a:off x="371475" y="372382"/>
            <a:ext cx="11449050" cy="414335"/>
          </a:xfrm>
        </p:spPr>
        <p:txBody>
          <a:bodyPr/>
          <a:lstStyle/>
          <a:p>
            <a:r>
              <a:rPr lang="en-GB" altLang="ja-JP" dirty="0"/>
              <a:t>Data Selection (Accuracy) </a:t>
            </a:r>
            <a:endParaRPr lang="en-US" dirty="0"/>
          </a:p>
        </p:txBody>
      </p:sp>
      <p:sp>
        <p:nvSpPr>
          <p:cNvPr id="3" name="Slide Number Placeholder 2">
            <a:extLst>
              <a:ext uri="{FF2B5EF4-FFF2-40B4-BE49-F238E27FC236}">
                <a16:creationId xmlns:a16="http://schemas.microsoft.com/office/drawing/2014/main" id="{3A85C7D0-A903-148F-0438-89CE4D485F01}"/>
              </a:ext>
            </a:extLst>
          </p:cNvPr>
          <p:cNvSpPr>
            <a:spLocks noGrp="1"/>
          </p:cNvSpPr>
          <p:nvPr>
            <p:ph type="sldNum" sz="quarter" idx="11"/>
          </p:nvPr>
        </p:nvSpPr>
        <p:spPr/>
        <p:txBody>
          <a:bodyPr/>
          <a:lstStyle/>
          <a:p>
            <a:fld id="{CE884680-B901-7B4E-B61D-104198092958}" type="slidenum">
              <a:rPr lang="ja-JP" altLang="en-US" smtClean="0"/>
              <a:pPr/>
              <a:t>31</a:t>
            </a:fld>
            <a:endParaRPr lang="ja-JP" altLang="en-US" dirty="0"/>
          </a:p>
        </p:txBody>
      </p:sp>
      <p:sp>
        <p:nvSpPr>
          <p:cNvPr id="4" name="Rectangle 3">
            <a:extLst>
              <a:ext uri="{FF2B5EF4-FFF2-40B4-BE49-F238E27FC236}">
                <a16:creationId xmlns:a16="http://schemas.microsoft.com/office/drawing/2014/main" id="{5817285F-6FA1-21A3-19FA-8264F6A7BC58}"/>
              </a:ext>
            </a:extLst>
          </p:cNvPr>
          <p:cNvSpPr/>
          <p:nvPr/>
        </p:nvSpPr>
        <p:spPr>
          <a:xfrm>
            <a:off x="371475" y="6129338"/>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endParaRPr kumimoji="1" lang="en-US" sz="1000" dirty="0">
              <a:solidFill>
                <a:schemeClr val="tx1">
                  <a:lumMod val="20000"/>
                  <a:lumOff val="80000"/>
                </a:schemeClr>
              </a:solidFill>
              <a:latin typeface="Meiryo" panose="020B0604030504040204" pitchFamily="34" charset="-128"/>
              <a:ea typeface="Meiryo" panose="020B0604030504040204" pitchFamily="34" charset="-128"/>
            </a:endParaRPr>
          </a:p>
        </p:txBody>
      </p:sp>
      <p:sp>
        <p:nvSpPr>
          <p:cNvPr id="5" name="Slide Number Placeholder 2">
            <a:extLst>
              <a:ext uri="{FF2B5EF4-FFF2-40B4-BE49-F238E27FC236}">
                <a16:creationId xmlns:a16="http://schemas.microsoft.com/office/drawing/2014/main" id="{9B16540B-DA39-6749-DBE9-D00D7519BF4E}"/>
              </a:ext>
            </a:extLst>
          </p:cNvPr>
          <p:cNvSpPr txBox="1">
            <a:spLocks/>
          </p:cNvSpPr>
          <p:nvPr/>
        </p:nvSpPr>
        <p:spPr>
          <a:xfrm>
            <a:off x="11251635" y="6356350"/>
            <a:ext cx="568890" cy="365125"/>
          </a:xfrm>
          <a:prstGeom prst="rect">
            <a:avLst/>
          </a:prstGeom>
        </p:spPr>
        <p:txBody>
          <a:bodyPr vert="horz" lIns="91440" tIns="45720" rIns="91440" bIns="45720" rtlCol="0" anchor="b"/>
          <a:lstStyle>
            <a:defPPr>
              <a:defRPr lang="ja-JP"/>
            </a:defPPr>
            <a:lvl1pPr marL="0" algn="r" defTabSz="914400" rtl="0" eaLnBrk="1" latinLnBrk="0" hangingPunct="1">
              <a:defRPr kumimoji="1" sz="900" b="0" i="0" kern="1200">
                <a:solidFill>
                  <a:schemeClr val="tx1">
                    <a:tint val="75000"/>
                  </a:schemeClr>
                </a:solidFill>
                <a:latin typeface="Meiryo" panose="020B0604030504040204" pitchFamily="34" charset="-128"/>
                <a:ea typeface="Meiryo" panose="020B0604030504040204" pitchFamily="34"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E884680-B901-7B4E-B61D-104198092958}" type="slidenum">
              <a:rPr lang="ja-JP" altLang="en-US" smtClean="0"/>
              <a:pPr/>
              <a:t>31</a:t>
            </a:fld>
            <a:endParaRPr lang="ja-JP" altLang="en-US" dirty="0"/>
          </a:p>
        </p:txBody>
      </p:sp>
      <p:pic>
        <p:nvPicPr>
          <p:cNvPr id="11" name="Picture 10" descr="A graph with a line&#10;&#10;Description automatically generated">
            <a:extLst>
              <a:ext uri="{FF2B5EF4-FFF2-40B4-BE49-F238E27FC236}">
                <a16:creationId xmlns:a16="http://schemas.microsoft.com/office/drawing/2014/main" id="{DB09062C-F933-D813-E77C-02D6359A7CC4}"/>
              </a:ext>
            </a:extLst>
          </p:cNvPr>
          <p:cNvPicPr>
            <a:picLocks noChangeAspect="1"/>
          </p:cNvPicPr>
          <p:nvPr/>
        </p:nvPicPr>
        <p:blipFill>
          <a:blip r:embed="rId3"/>
          <a:stretch>
            <a:fillRect/>
          </a:stretch>
        </p:blipFill>
        <p:spPr>
          <a:xfrm>
            <a:off x="1281468" y="976834"/>
            <a:ext cx="4359536" cy="2438901"/>
          </a:xfrm>
          <a:prstGeom prst="rect">
            <a:avLst/>
          </a:prstGeom>
        </p:spPr>
      </p:pic>
      <p:pic>
        <p:nvPicPr>
          <p:cNvPr id="13" name="Picture 12" descr="A graph with numbers and percentages&#10;&#10;Description automatically generated">
            <a:extLst>
              <a:ext uri="{FF2B5EF4-FFF2-40B4-BE49-F238E27FC236}">
                <a16:creationId xmlns:a16="http://schemas.microsoft.com/office/drawing/2014/main" id="{6610BAEE-AA49-AE7C-1AB2-87E188BE8209}"/>
              </a:ext>
            </a:extLst>
          </p:cNvPr>
          <p:cNvPicPr>
            <a:picLocks noChangeAspect="1"/>
          </p:cNvPicPr>
          <p:nvPr/>
        </p:nvPicPr>
        <p:blipFill>
          <a:blip r:embed="rId4"/>
          <a:stretch>
            <a:fillRect/>
          </a:stretch>
        </p:blipFill>
        <p:spPr>
          <a:xfrm>
            <a:off x="6550997" y="976834"/>
            <a:ext cx="4359536" cy="2438901"/>
          </a:xfrm>
          <a:prstGeom prst="rect">
            <a:avLst/>
          </a:prstGeom>
        </p:spPr>
      </p:pic>
      <p:pic>
        <p:nvPicPr>
          <p:cNvPr id="15" name="Picture 14" descr="A screen shot of a graph&#10;&#10;Description automatically generated">
            <a:extLst>
              <a:ext uri="{FF2B5EF4-FFF2-40B4-BE49-F238E27FC236}">
                <a16:creationId xmlns:a16="http://schemas.microsoft.com/office/drawing/2014/main" id="{BEFBDE51-7468-A20D-8FA0-BD59227A50CA}"/>
              </a:ext>
            </a:extLst>
          </p:cNvPr>
          <p:cNvPicPr>
            <a:picLocks noChangeAspect="1"/>
          </p:cNvPicPr>
          <p:nvPr/>
        </p:nvPicPr>
        <p:blipFill>
          <a:blip r:embed="rId5"/>
          <a:stretch>
            <a:fillRect/>
          </a:stretch>
        </p:blipFill>
        <p:spPr>
          <a:xfrm>
            <a:off x="1281468" y="3500320"/>
            <a:ext cx="4359536" cy="2438901"/>
          </a:xfrm>
          <a:prstGeom prst="rect">
            <a:avLst/>
          </a:prstGeom>
        </p:spPr>
      </p:pic>
      <p:pic>
        <p:nvPicPr>
          <p:cNvPr id="17" name="Picture 16" descr="A graph with numbers and percentages&#10;&#10;Description automatically generated">
            <a:extLst>
              <a:ext uri="{FF2B5EF4-FFF2-40B4-BE49-F238E27FC236}">
                <a16:creationId xmlns:a16="http://schemas.microsoft.com/office/drawing/2014/main" id="{49177119-2C20-DB6D-C895-22E9C6BA8D69}"/>
              </a:ext>
            </a:extLst>
          </p:cNvPr>
          <p:cNvPicPr>
            <a:picLocks noChangeAspect="1"/>
          </p:cNvPicPr>
          <p:nvPr/>
        </p:nvPicPr>
        <p:blipFill>
          <a:blip r:embed="rId6"/>
          <a:stretch>
            <a:fillRect/>
          </a:stretch>
        </p:blipFill>
        <p:spPr>
          <a:xfrm>
            <a:off x="6550997" y="3500320"/>
            <a:ext cx="4359536" cy="2438901"/>
          </a:xfrm>
          <a:prstGeom prst="rect">
            <a:avLst/>
          </a:prstGeom>
        </p:spPr>
      </p:pic>
    </p:spTree>
    <p:extLst>
      <p:ext uri="{BB962C8B-B14F-4D97-AF65-F5344CB8AC3E}">
        <p14:creationId xmlns:p14="http://schemas.microsoft.com/office/powerpoint/2010/main" val="739938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88FF17-5E1D-4E34-8864-F1BB383B4A0C}"/>
              </a:ext>
            </a:extLst>
          </p:cNvPr>
          <p:cNvSpPr>
            <a:spLocks noGrp="1"/>
          </p:cNvSpPr>
          <p:nvPr>
            <p:ph type="title"/>
          </p:nvPr>
        </p:nvSpPr>
        <p:spPr>
          <a:xfrm>
            <a:off x="371475" y="372382"/>
            <a:ext cx="11449050" cy="414335"/>
          </a:xfrm>
        </p:spPr>
        <p:txBody>
          <a:bodyPr/>
          <a:lstStyle/>
          <a:p>
            <a:r>
              <a:rPr lang="en-US" altLang="ja-JP"/>
              <a:t>Executive Summary </a:t>
            </a:r>
            <a:endParaRPr kumimoji="1" lang="ja-JP" altLang="en-US"/>
          </a:p>
        </p:txBody>
      </p:sp>
      <p:pic>
        <p:nvPicPr>
          <p:cNvPr id="5" name="グラフィックス 64" descr="Bullseye with solid fill">
            <a:extLst>
              <a:ext uri="{FF2B5EF4-FFF2-40B4-BE49-F238E27FC236}">
                <a16:creationId xmlns:a16="http://schemas.microsoft.com/office/drawing/2014/main" id="{FB2DB87B-A33A-2D43-B954-B00502441002}"/>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07651" y="1615143"/>
            <a:ext cx="760448" cy="760448"/>
          </a:xfrm>
          <a:prstGeom prst="rect">
            <a:avLst/>
          </a:prstGeom>
        </p:spPr>
      </p:pic>
      <p:pic>
        <p:nvPicPr>
          <p:cNvPr id="6" name="グラフィックス 65" descr="Clipboard Ticked with solid fill">
            <a:extLst>
              <a:ext uri="{FF2B5EF4-FFF2-40B4-BE49-F238E27FC236}">
                <a16:creationId xmlns:a16="http://schemas.microsoft.com/office/drawing/2014/main" id="{689221F8-EDB5-3E4B-B3AA-E42DF2F5D01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37718" y="3211909"/>
            <a:ext cx="900314" cy="900314"/>
          </a:xfrm>
          <a:prstGeom prst="rect">
            <a:avLst/>
          </a:prstGeom>
        </p:spPr>
      </p:pic>
      <p:pic>
        <p:nvPicPr>
          <p:cNvPr id="7" name="グラフィックス 66" descr="Aspiration with solid fill">
            <a:extLst>
              <a:ext uri="{FF2B5EF4-FFF2-40B4-BE49-F238E27FC236}">
                <a16:creationId xmlns:a16="http://schemas.microsoft.com/office/drawing/2014/main" id="{130ED5A4-1129-8645-9824-67A2549C873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637718" y="4878606"/>
            <a:ext cx="900314" cy="900314"/>
          </a:xfrm>
          <a:prstGeom prst="rect">
            <a:avLst/>
          </a:prstGeom>
        </p:spPr>
      </p:pic>
      <p:cxnSp>
        <p:nvCxnSpPr>
          <p:cNvPr id="8" name="直線コネクタ 4">
            <a:extLst>
              <a:ext uri="{FF2B5EF4-FFF2-40B4-BE49-F238E27FC236}">
                <a16:creationId xmlns:a16="http://schemas.microsoft.com/office/drawing/2014/main" id="{71808107-C68D-594A-8159-7344F9DBE000}"/>
              </a:ext>
            </a:extLst>
          </p:cNvPr>
          <p:cNvCxnSpPr>
            <a:cxnSpLocks/>
          </p:cNvCxnSpPr>
          <p:nvPr/>
        </p:nvCxnSpPr>
        <p:spPr>
          <a:xfrm>
            <a:off x="1804275" y="2828717"/>
            <a:ext cx="10016250" cy="0"/>
          </a:xfrm>
          <a:prstGeom prst="line">
            <a:avLst/>
          </a:prstGeom>
          <a:ln w="9525">
            <a:solidFill>
              <a:schemeClr val="tx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 name="テキスト ボックス 67">
            <a:extLst>
              <a:ext uri="{FF2B5EF4-FFF2-40B4-BE49-F238E27FC236}">
                <a16:creationId xmlns:a16="http://schemas.microsoft.com/office/drawing/2014/main" id="{8CA29A1C-7C5D-C749-BB6D-F3E1531C9ACD}"/>
              </a:ext>
            </a:extLst>
          </p:cNvPr>
          <p:cNvSpPr txBox="1"/>
          <p:nvPr/>
        </p:nvSpPr>
        <p:spPr>
          <a:xfrm>
            <a:off x="1804736" y="1227568"/>
            <a:ext cx="10015789" cy="1601149"/>
          </a:xfrm>
          <a:prstGeom prst="rect">
            <a:avLst/>
          </a:prstGeom>
          <a:noFill/>
        </p:spPr>
        <p:txBody>
          <a:bodyPr wrap="none" lIns="182880" tIns="36000" rIns="36000" bIns="548640" rtlCol="0" anchor="t">
            <a:noAutofit/>
          </a:bodyPr>
          <a:lstStyle/>
          <a:p>
            <a:pPr algn="l">
              <a:buClr>
                <a:schemeClr val="accent1"/>
              </a:buClr>
            </a:pPr>
            <a:r>
              <a:rPr lang="en-US" altLang="ja-JP" dirty="0">
                <a:solidFill>
                  <a:schemeClr val="accent1"/>
                </a:solidFill>
                <a:latin typeface="Meiryo" panose="020B0604030504040204" pitchFamily="34" charset="-128"/>
                <a:ea typeface="Meiryo" panose="020B0604030504040204" pitchFamily="34" charset="-128"/>
              </a:rPr>
              <a:t>Investigate</a:t>
            </a:r>
            <a:r>
              <a:rPr kumimoji="1" lang="en-US" altLang="ja-JP" dirty="0">
                <a:solidFill>
                  <a:schemeClr val="accent1"/>
                </a:solidFill>
                <a:latin typeface="Meiryo" panose="020B0604030504040204" pitchFamily="34" charset="-128"/>
                <a:ea typeface="Meiryo" panose="020B0604030504040204" pitchFamily="34" charset="-128"/>
              </a:rPr>
              <a:t> the usefulness of the Markov model in synthesizing data in BLE packets</a:t>
            </a:r>
          </a:p>
          <a:p>
            <a:pPr marL="342900" indent="-203200">
              <a:buClr>
                <a:schemeClr val="accent1"/>
              </a:buClr>
              <a:buFont typeface="Arial" panose="020B0604020202020204" pitchFamily="34" charset="0"/>
              <a:buChar char="•"/>
              <a:defRPr/>
            </a:pPr>
            <a:r>
              <a:rPr lang="en-US" altLang="ja-JP" sz="1400" dirty="0">
                <a:solidFill>
                  <a:schemeClr val="tx1">
                    <a:lumMod val="75000"/>
                  </a:schemeClr>
                </a:solidFill>
                <a:latin typeface="Meiryo" panose="020B0604030504040204" pitchFamily="34" charset="-128"/>
                <a:ea typeface="Meiryo" panose="020B0604030504040204" pitchFamily="34" charset="-128"/>
              </a:rPr>
              <a:t>Clarify to be a Markov model appropriate for creating BLE data</a:t>
            </a:r>
          </a:p>
          <a:p>
            <a:pPr marL="342900" indent="-203200">
              <a:buClr>
                <a:schemeClr val="accent1"/>
              </a:buClr>
              <a:buFont typeface="Arial" panose="020B0604020202020204" pitchFamily="34" charset="0"/>
              <a:buChar char="•"/>
              <a:defRPr/>
            </a:pPr>
            <a:r>
              <a:rPr lang="en-US" altLang="ja-JP" sz="1400" dirty="0">
                <a:solidFill>
                  <a:schemeClr val="tx1">
                    <a:lumMod val="75000"/>
                  </a:schemeClr>
                </a:solidFill>
                <a:latin typeface="Meiryo" panose="020B0604030504040204" pitchFamily="34" charset="-128"/>
                <a:ea typeface="Meiryo" panose="020B0604030504040204" pitchFamily="34" charset="-128"/>
              </a:rPr>
              <a:t>Create synthesis data of BLE using a Markov model</a:t>
            </a:r>
          </a:p>
          <a:p>
            <a:pPr marL="342900" indent="-203200">
              <a:buClr>
                <a:schemeClr val="accent1"/>
              </a:buClr>
              <a:buFont typeface="Arial" panose="020B0604020202020204" pitchFamily="34" charset="0"/>
              <a:buChar char="•"/>
              <a:defRPr/>
            </a:pPr>
            <a:r>
              <a:rPr lang="en-US" altLang="ja-JP" sz="1400" dirty="0">
                <a:solidFill>
                  <a:schemeClr val="tx1">
                    <a:lumMod val="75000"/>
                  </a:schemeClr>
                </a:solidFill>
                <a:latin typeface="Meiryo" panose="020B0604030504040204" pitchFamily="34" charset="-128"/>
                <a:ea typeface="Meiryo" panose="020B0604030504040204" pitchFamily="34" charset="-128"/>
              </a:rPr>
              <a:t>Evaluate the synthetic data</a:t>
            </a:r>
            <a:endParaRPr lang="ja-JP" altLang="en-US" sz="1400">
              <a:solidFill>
                <a:schemeClr val="tx1">
                  <a:lumMod val="75000"/>
                </a:schemeClr>
              </a:solidFill>
              <a:latin typeface="Meiryo" panose="020B0604030504040204" pitchFamily="34" charset="-128"/>
              <a:ea typeface="Meiryo" panose="020B0604030504040204" pitchFamily="34" charset="-128"/>
            </a:endParaRPr>
          </a:p>
        </p:txBody>
      </p:sp>
      <p:sp>
        <p:nvSpPr>
          <p:cNvPr id="11" name="テキスト ボックス 67">
            <a:extLst>
              <a:ext uri="{FF2B5EF4-FFF2-40B4-BE49-F238E27FC236}">
                <a16:creationId xmlns:a16="http://schemas.microsoft.com/office/drawing/2014/main" id="{C2DC855C-5BDD-EF45-87C2-2DB2940B2A22}"/>
              </a:ext>
            </a:extLst>
          </p:cNvPr>
          <p:cNvSpPr txBox="1"/>
          <p:nvPr/>
        </p:nvSpPr>
        <p:spPr>
          <a:xfrm>
            <a:off x="1804736" y="2861491"/>
            <a:ext cx="10015789" cy="1601149"/>
          </a:xfrm>
          <a:prstGeom prst="rect">
            <a:avLst/>
          </a:prstGeom>
          <a:noFill/>
        </p:spPr>
        <p:txBody>
          <a:bodyPr wrap="none" lIns="182880" tIns="36000" rIns="36000" bIns="548640" rtlCol="0" anchor="t">
            <a:noAutofit/>
          </a:bodyPr>
          <a:lstStyle/>
          <a:p>
            <a:pPr algn="l">
              <a:buClr>
                <a:schemeClr val="accent1"/>
              </a:buClr>
            </a:pPr>
            <a:r>
              <a:rPr kumimoji="1" lang="en-US" altLang="ja-JP" dirty="0">
                <a:solidFill>
                  <a:srgbClr val="046294">
                    <a:lumMod val="100000"/>
                  </a:srgbClr>
                </a:solidFill>
                <a:latin typeface="Meiryo" panose="020B0604030504040204" pitchFamily="34" charset="-128"/>
                <a:ea typeface="Meiryo" panose="020B0604030504040204" pitchFamily="34" charset="-128"/>
              </a:rPr>
              <a:t>Made a strategy to</a:t>
            </a:r>
            <a:r>
              <a:rPr kumimoji="1" lang="ja-JP" altLang="en-US">
                <a:solidFill>
                  <a:srgbClr val="046294">
                    <a:lumMod val="100000"/>
                  </a:srgbClr>
                </a:solidFill>
                <a:latin typeface="Meiryo" panose="020B0604030504040204" pitchFamily="34" charset="-128"/>
                <a:ea typeface="Meiryo" panose="020B0604030504040204" pitchFamily="34" charset="-128"/>
              </a:rPr>
              <a:t> </a:t>
            </a:r>
            <a:r>
              <a:rPr lang="en-US" altLang="ja-JP" dirty="0">
                <a:solidFill>
                  <a:srgbClr val="046294">
                    <a:lumMod val="100000"/>
                  </a:srgbClr>
                </a:solidFill>
                <a:latin typeface="Meiryo" panose="020B0604030504040204" pitchFamily="34" charset="-128"/>
                <a:ea typeface="Meiryo" panose="020B0604030504040204" pitchFamily="34" charset="-128"/>
              </a:rPr>
              <a:t>g</a:t>
            </a:r>
            <a:r>
              <a:rPr kumimoji="1" lang="en-US" altLang="ja-JP" dirty="0">
                <a:solidFill>
                  <a:srgbClr val="046294">
                    <a:lumMod val="100000"/>
                  </a:srgbClr>
                </a:solidFill>
                <a:latin typeface="Meiryo" panose="020B0604030504040204" pitchFamily="34" charset="-128"/>
                <a:ea typeface="Meiryo" panose="020B0604030504040204" pitchFamily="34" charset="-128"/>
              </a:rPr>
              <a:t>enerate synthetic data </a:t>
            </a:r>
            <a:r>
              <a:rPr lang="en-US" altLang="ja-JP" dirty="0">
                <a:solidFill>
                  <a:srgbClr val="046294">
                    <a:lumMod val="100000"/>
                  </a:srgbClr>
                </a:solidFill>
                <a:latin typeface="Meiryo" panose="020B0604030504040204" pitchFamily="34" charset="-128"/>
                <a:ea typeface="Meiryo" panose="020B0604030504040204" pitchFamily="34" charset="-128"/>
              </a:rPr>
              <a:t>with the Markov model</a:t>
            </a:r>
            <a:endParaRPr kumimoji="1" lang="en-US" altLang="ja-JP" dirty="0">
              <a:solidFill>
                <a:srgbClr val="046294">
                  <a:lumMod val="100000"/>
                </a:srgbClr>
              </a:solidFill>
              <a:latin typeface="Meiryo" panose="020B0604030504040204" pitchFamily="34" charset="-128"/>
              <a:ea typeface="Meiryo" panose="020B0604030504040204" pitchFamily="34" charset="-128"/>
            </a:endParaRPr>
          </a:p>
          <a:p>
            <a:pPr marL="342900" indent="-203200">
              <a:buClr>
                <a:srgbClr val="046294">
                  <a:lumMod val="100000"/>
                </a:srgbClr>
              </a:buClr>
              <a:buFont typeface="Arial" panose="020B0604020202020204" pitchFamily="34" charset="0"/>
              <a:buChar char="•"/>
              <a:defRPr/>
            </a:pPr>
            <a:r>
              <a:rPr lang="en-GB" altLang="ja-JP" sz="1400" dirty="0">
                <a:solidFill>
                  <a:schemeClr val="tx1">
                    <a:lumMod val="75000"/>
                  </a:schemeClr>
                </a:solidFill>
                <a:latin typeface="Meiryo" panose="020B0604030504040204" pitchFamily="34" charset="-128"/>
                <a:ea typeface="Meiryo" panose="020B0604030504040204" pitchFamily="34" charset="-128"/>
              </a:rPr>
              <a:t>Understood the basics of BLE packet structure and synthetic data</a:t>
            </a:r>
          </a:p>
          <a:p>
            <a:pPr marL="342900" indent="-203200">
              <a:buClr>
                <a:srgbClr val="046294">
                  <a:lumMod val="100000"/>
                </a:srgbClr>
              </a:buClr>
              <a:buFont typeface="Arial" panose="020B0604020202020204" pitchFamily="34" charset="0"/>
              <a:buChar char="•"/>
              <a:defRPr/>
            </a:pPr>
            <a:r>
              <a:rPr lang="en-GB" altLang="ja-JP" sz="1400" dirty="0">
                <a:solidFill>
                  <a:schemeClr val="tx1">
                    <a:lumMod val="75000"/>
                  </a:schemeClr>
                </a:solidFill>
                <a:latin typeface="Meiryo" panose="020B0604030504040204" pitchFamily="34" charset="-128"/>
                <a:ea typeface="Meiryo" panose="020B0604030504040204" pitchFamily="34" charset="-128"/>
              </a:rPr>
              <a:t>Researched related work</a:t>
            </a:r>
          </a:p>
          <a:p>
            <a:pPr marL="342900" indent="-203200">
              <a:buClr>
                <a:srgbClr val="046294">
                  <a:lumMod val="100000"/>
                </a:srgbClr>
              </a:buClr>
              <a:buFont typeface="Arial" panose="020B0604020202020204" pitchFamily="34" charset="0"/>
              <a:buChar char="•"/>
              <a:defRPr/>
            </a:pPr>
            <a:r>
              <a:rPr lang="en-GB" altLang="ja-JP" sz="1400" dirty="0">
                <a:solidFill>
                  <a:schemeClr val="tx1">
                    <a:lumMod val="75000"/>
                  </a:schemeClr>
                </a:solidFill>
                <a:latin typeface="Meiryo" panose="020B0604030504040204" pitchFamily="34" charset="-128"/>
                <a:ea typeface="Meiryo" panose="020B0604030504040204" pitchFamily="34" charset="-128"/>
              </a:rPr>
              <a:t>Determined which BLE packet data to synthesize</a:t>
            </a:r>
          </a:p>
          <a:p>
            <a:pPr marL="342900" indent="-203200">
              <a:buClr>
                <a:srgbClr val="046294">
                  <a:lumMod val="100000"/>
                </a:srgbClr>
              </a:buClr>
              <a:buFont typeface="Arial" panose="020B0604020202020204" pitchFamily="34" charset="0"/>
              <a:buChar char="•"/>
              <a:defRPr/>
            </a:pPr>
            <a:r>
              <a:rPr lang="en-GB" altLang="ja-JP" sz="1400" dirty="0">
                <a:solidFill>
                  <a:schemeClr val="tx1">
                    <a:lumMod val="75000"/>
                  </a:schemeClr>
                </a:solidFill>
                <a:latin typeface="Meiryo" panose="020B0604030504040204" pitchFamily="34" charset="-128"/>
                <a:ea typeface="Meiryo" panose="020B0604030504040204" pitchFamily="34" charset="-128"/>
              </a:rPr>
              <a:t>Generated synthetic data with the Markov model</a:t>
            </a:r>
          </a:p>
          <a:p>
            <a:pPr marL="342900" indent="-203200">
              <a:buClr>
                <a:srgbClr val="046294">
                  <a:lumMod val="100000"/>
                </a:srgbClr>
              </a:buClr>
              <a:buFont typeface="Arial" panose="020B0604020202020204" pitchFamily="34" charset="0"/>
              <a:buChar char="•"/>
              <a:defRPr/>
            </a:pPr>
            <a:endParaRPr lang="ja-JP" altLang="en-US" sz="1400">
              <a:solidFill>
                <a:schemeClr val="tx1">
                  <a:lumMod val="75000"/>
                </a:schemeClr>
              </a:solidFill>
              <a:latin typeface="Meiryo" panose="020B0604030504040204" pitchFamily="34" charset="-128"/>
              <a:ea typeface="Meiryo" panose="020B0604030504040204" pitchFamily="34" charset="-128"/>
            </a:endParaRPr>
          </a:p>
        </p:txBody>
      </p:sp>
      <p:sp>
        <p:nvSpPr>
          <p:cNvPr id="12" name="テキスト ボックス 67">
            <a:extLst>
              <a:ext uri="{FF2B5EF4-FFF2-40B4-BE49-F238E27FC236}">
                <a16:creationId xmlns:a16="http://schemas.microsoft.com/office/drawing/2014/main" id="{CBECAF2B-AD4F-464E-87D9-C799FB9B2243}"/>
              </a:ext>
            </a:extLst>
          </p:cNvPr>
          <p:cNvSpPr txBox="1"/>
          <p:nvPr/>
        </p:nvSpPr>
        <p:spPr>
          <a:xfrm>
            <a:off x="1804736" y="4528189"/>
            <a:ext cx="10015789" cy="1601149"/>
          </a:xfrm>
          <a:prstGeom prst="rect">
            <a:avLst/>
          </a:prstGeom>
          <a:noFill/>
        </p:spPr>
        <p:txBody>
          <a:bodyPr wrap="none" lIns="182880" tIns="36000" rIns="36000" bIns="548640" rtlCol="0" anchor="t">
            <a:noAutofit/>
          </a:bodyPr>
          <a:lstStyle/>
          <a:p>
            <a:pPr algn="l">
              <a:buClr>
                <a:schemeClr val="accent1"/>
              </a:buClr>
            </a:pPr>
            <a:r>
              <a:rPr kumimoji="1" lang="en-US" altLang="ja-JP" dirty="0">
                <a:solidFill>
                  <a:srgbClr val="046294">
                    <a:lumMod val="100000"/>
                  </a:srgbClr>
                </a:solidFill>
                <a:latin typeface="Meiryo" panose="020B0604030504040204" pitchFamily="34" charset="-128"/>
                <a:ea typeface="Meiryo" panose="020B0604030504040204" pitchFamily="34" charset="-128"/>
              </a:rPr>
              <a:t>Generate synthetic data and evaluate it</a:t>
            </a:r>
          </a:p>
          <a:p>
            <a:pPr marL="342900" indent="-203200">
              <a:buClr>
                <a:srgbClr val="046294">
                  <a:lumMod val="100000"/>
                </a:srgbClr>
              </a:buClr>
              <a:buFont typeface="Arial" panose="020B0604020202020204" pitchFamily="34" charset="0"/>
              <a:buChar char="•"/>
              <a:defRPr/>
            </a:pPr>
            <a:r>
              <a:rPr lang="en-US" altLang="ja-JP" sz="1400" dirty="0">
                <a:solidFill>
                  <a:schemeClr val="tx1">
                    <a:lumMod val="75000"/>
                  </a:schemeClr>
                </a:solidFill>
                <a:latin typeface="Meiryo" panose="020B0604030504040204" pitchFamily="34" charset="-128"/>
                <a:ea typeface="Meiryo" panose="020B0604030504040204" pitchFamily="34" charset="-128"/>
              </a:rPr>
              <a:t>Compare the structure of data with synthetic data and original data</a:t>
            </a:r>
          </a:p>
          <a:p>
            <a:pPr marL="342900" indent="-203200">
              <a:buClr>
                <a:srgbClr val="046294">
                  <a:lumMod val="100000"/>
                </a:srgbClr>
              </a:buClr>
              <a:buFont typeface="Arial" panose="020B0604020202020204" pitchFamily="34" charset="0"/>
              <a:buChar char="•"/>
              <a:defRPr/>
            </a:pPr>
            <a:r>
              <a:rPr lang="en-US" altLang="ja-JP" sz="1400" dirty="0">
                <a:solidFill>
                  <a:schemeClr val="tx1">
                    <a:lumMod val="75000"/>
                  </a:schemeClr>
                </a:solidFill>
                <a:latin typeface="Meiryo" panose="020B0604030504040204" pitchFamily="34" charset="-128"/>
                <a:ea typeface="Meiryo" panose="020B0604030504040204" pitchFamily="34" charset="-128"/>
              </a:rPr>
              <a:t>Compare confidence levels between models with and without synthetic data</a:t>
            </a:r>
          </a:p>
          <a:p>
            <a:pPr marL="342900" indent="-203200">
              <a:buClr>
                <a:srgbClr val="046294">
                  <a:lumMod val="100000"/>
                </a:srgbClr>
              </a:buClr>
              <a:buFont typeface="Arial" panose="020B0604020202020204" pitchFamily="34" charset="0"/>
              <a:buChar char="•"/>
              <a:defRPr/>
            </a:pPr>
            <a:endParaRPr lang="ja-JP" altLang="en-US" sz="1400">
              <a:solidFill>
                <a:schemeClr val="tx1">
                  <a:lumMod val="75000"/>
                </a:schemeClr>
              </a:solidFill>
              <a:latin typeface="Meiryo" panose="020B0604030504040204" pitchFamily="34" charset="-128"/>
              <a:ea typeface="Meiryo" panose="020B0604030504040204" pitchFamily="34" charset="-128"/>
            </a:endParaRPr>
          </a:p>
        </p:txBody>
      </p:sp>
      <p:sp>
        <p:nvSpPr>
          <p:cNvPr id="13" name="テキスト ボックス 44">
            <a:extLst>
              <a:ext uri="{FF2B5EF4-FFF2-40B4-BE49-F238E27FC236}">
                <a16:creationId xmlns:a16="http://schemas.microsoft.com/office/drawing/2014/main" id="{439E63D6-E11F-A04B-B0E5-1A3A2499EEB6}"/>
              </a:ext>
            </a:extLst>
          </p:cNvPr>
          <p:cNvSpPr txBox="1"/>
          <p:nvPr/>
        </p:nvSpPr>
        <p:spPr>
          <a:xfrm>
            <a:off x="371475" y="1194793"/>
            <a:ext cx="1432800" cy="1601149"/>
          </a:xfrm>
          <a:prstGeom prst="rect">
            <a:avLst/>
          </a:prstGeom>
          <a:solidFill>
            <a:schemeClr val="accent1">
              <a:alpha val="80000"/>
            </a:schemeClr>
          </a:solidFill>
        </p:spPr>
        <p:txBody>
          <a:bodyPr wrap="none" lIns="36000" tIns="36000" rIns="36000" bIns="36000" rtlCol="0" anchor="b">
            <a:noAutofit/>
          </a:bodyPr>
          <a:lstStyle>
            <a:defPPr>
              <a:defRPr lang="ja-JP"/>
            </a:defPPr>
            <a:lvl1pPr>
              <a:buClr>
                <a:schemeClr val="accent1"/>
              </a:buClr>
              <a:defRPr>
                <a:solidFill>
                  <a:schemeClr val="bg1"/>
                </a:solidFill>
                <a:latin typeface="Trebuchet MS" panose="020B0703020202090204" pitchFamily="34" charset="0"/>
                <a:ea typeface="Meiryo" panose="020B0604030504040204" pitchFamily="34" charset="-128"/>
              </a:defRPr>
            </a:lvl1pPr>
          </a:lstStyle>
          <a:p>
            <a:pPr algn="ctr"/>
            <a:r>
              <a:rPr lang="en-US" altLang="ja-JP">
                <a:latin typeface="Meiryo" panose="020B0604030504040204" pitchFamily="34" charset="-128"/>
              </a:rPr>
              <a:t>The Goal</a:t>
            </a:r>
            <a:endParaRPr lang="ja-JP" altLang="en-US">
              <a:latin typeface="Meiryo" panose="020B0604030504040204" pitchFamily="34" charset="-128"/>
            </a:endParaRPr>
          </a:p>
        </p:txBody>
      </p:sp>
      <p:sp>
        <p:nvSpPr>
          <p:cNvPr id="14" name="テキスト ボックス 44">
            <a:extLst>
              <a:ext uri="{FF2B5EF4-FFF2-40B4-BE49-F238E27FC236}">
                <a16:creationId xmlns:a16="http://schemas.microsoft.com/office/drawing/2014/main" id="{4CA4391B-0E92-5E41-83DA-9DFDA2A5857B}"/>
              </a:ext>
            </a:extLst>
          </p:cNvPr>
          <p:cNvSpPr txBox="1"/>
          <p:nvPr/>
        </p:nvSpPr>
        <p:spPr>
          <a:xfrm>
            <a:off x="371475" y="2861491"/>
            <a:ext cx="1432800" cy="1601149"/>
          </a:xfrm>
          <a:prstGeom prst="rect">
            <a:avLst/>
          </a:prstGeom>
          <a:solidFill>
            <a:schemeClr val="accent2">
              <a:alpha val="80000"/>
            </a:schemeClr>
          </a:solidFill>
        </p:spPr>
        <p:txBody>
          <a:bodyPr wrap="none" lIns="36000" tIns="36000" rIns="36000" bIns="36000" rtlCol="0" anchor="b">
            <a:noAutofit/>
          </a:bodyPr>
          <a:lstStyle>
            <a:defPPr>
              <a:defRPr lang="ja-JP"/>
            </a:defPPr>
            <a:lvl1pPr>
              <a:buClr>
                <a:schemeClr val="accent1"/>
              </a:buClr>
              <a:defRPr>
                <a:solidFill>
                  <a:schemeClr val="bg1"/>
                </a:solidFill>
                <a:latin typeface="Trebuchet MS" panose="020B0703020202090204" pitchFamily="34" charset="0"/>
                <a:ea typeface="Meiryo" panose="020B0604030504040204" pitchFamily="34" charset="-128"/>
              </a:defRPr>
            </a:lvl1pPr>
          </a:lstStyle>
          <a:p>
            <a:pPr algn="ctr"/>
            <a:br>
              <a:rPr lang="en-US" altLang="ja-JP">
                <a:latin typeface="Meiryo" panose="020B0604030504040204" pitchFamily="34" charset="-128"/>
              </a:rPr>
            </a:br>
            <a:r>
              <a:rPr lang="en-US" altLang="ja-JP">
                <a:latin typeface="Meiryo" panose="020B0604030504040204" pitchFamily="34" charset="-128"/>
              </a:rPr>
              <a:t>What I did</a:t>
            </a:r>
            <a:endParaRPr lang="ja-JP" altLang="en-US">
              <a:latin typeface="Meiryo" panose="020B0604030504040204" pitchFamily="34" charset="-128"/>
            </a:endParaRPr>
          </a:p>
        </p:txBody>
      </p:sp>
      <p:sp>
        <p:nvSpPr>
          <p:cNvPr id="15" name="テキスト ボックス 44">
            <a:extLst>
              <a:ext uri="{FF2B5EF4-FFF2-40B4-BE49-F238E27FC236}">
                <a16:creationId xmlns:a16="http://schemas.microsoft.com/office/drawing/2014/main" id="{45A8664C-54C2-5F48-BF7E-2FDD7AAEFED0}"/>
              </a:ext>
            </a:extLst>
          </p:cNvPr>
          <p:cNvSpPr txBox="1"/>
          <p:nvPr/>
        </p:nvSpPr>
        <p:spPr>
          <a:xfrm>
            <a:off x="371475" y="4528189"/>
            <a:ext cx="1432800" cy="1601149"/>
          </a:xfrm>
          <a:prstGeom prst="rect">
            <a:avLst/>
          </a:prstGeom>
          <a:solidFill>
            <a:schemeClr val="tx2">
              <a:lumMod val="50000"/>
              <a:lumOff val="50000"/>
              <a:alpha val="80000"/>
            </a:schemeClr>
          </a:solidFill>
        </p:spPr>
        <p:txBody>
          <a:bodyPr wrap="none" lIns="36000" tIns="36000" rIns="36000" bIns="36000" rtlCol="0" anchor="b">
            <a:noAutofit/>
          </a:bodyPr>
          <a:lstStyle>
            <a:defPPr>
              <a:defRPr lang="ja-JP"/>
            </a:defPPr>
            <a:lvl1pPr>
              <a:buClr>
                <a:schemeClr val="accent1"/>
              </a:buClr>
              <a:defRPr>
                <a:solidFill>
                  <a:schemeClr val="bg1"/>
                </a:solidFill>
                <a:latin typeface="Trebuchet MS" panose="020B0703020202090204" pitchFamily="34" charset="0"/>
                <a:ea typeface="Meiryo" panose="020B0604030504040204" pitchFamily="34" charset="-128"/>
              </a:defRPr>
            </a:lvl1pPr>
          </a:lstStyle>
          <a:p>
            <a:pPr algn="ctr"/>
            <a:r>
              <a:rPr lang="en-US" altLang="ja-JP" sz="1600" dirty="0">
                <a:latin typeface="Meiryo" panose="020B0604030504040204" pitchFamily="34" charset="-128"/>
              </a:rPr>
              <a:t>What I will do</a:t>
            </a:r>
            <a:endParaRPr lang="ja-JP" altLang="en-US" sz="1600">
              <a:latin typeface="Meiryo" panose="020B0604030504040204" pitchFamily="34" charset="-128"/>
            </a:endParaRPr>
          </a:p>
        </p:txBody>
      </p:sp>
      <p:cxnSp>
        <p:nvCxnSpPr>
          <p:cNvPr id="17" name="直線コネクタ 4">
            <a:extLst>
              <a:ext uri="{FF2B5EF4-FFF2-40B4-BE49-F238E27FC236}">
                <a16:creationId xmlns:a16="http://schemas.microsoft.com/office/drawing/2014/main" id="{50FB6253-D001-B647-BE03-86B7A2ADD0E6}"/>
              </a:ext>
            </a:extLst>
          </p:cNvPr>
          <p:cNvCxnSpPr>
            <a:cxnSpLocks/>
          </p:cNvCxnSpPr>
          <p:nvPr/>
        </p:nvCxnSpPr>
        <p:spPr>
          <a:xfrm>
            <a:off x="1804275" y="4495415"/>
            <a:ext cx="10016250" cy="0"/>
          </a:xfrm>
          <a:prstGeom prst="line">
            <a:avLst/>
          </a:prstGeom>
          <a:ln w="9525">
            <a:solidFill>
              <a:schemeClr val="tx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C16CFC8C-B4EE-3475-D19D-9F2434FEA4E9}"/>
              </a:ext>
            </a:extLst>
          </p:cNvPr>
          <p:cNvSpPr>
            <a:spLocks noGrp="1"/>
          </p:cNvSpPr>
          <p:nvPr>
            <p:ph type="sldNum" sz="quarter" idx="11"/>
          </p:nvPr>
        </p:nvSpPr>
        <p:spPr/>
        <p:txBody>
          <a:bodyPr/>
          <a:lstStyle/>
          <a:p>
            <a:fld id="{CE884680-B901-7B4E-B61D-104198092958}" type="slidenum">
              <a:rPr lang="ja-JP" altLang="en-US" smtClean="0"/>
              <a:pPr/>
              <a:t>4</a:t>
            </a:fld>
            <a:endParaRPr lang="ja-JP" altLang="en-US"/>
          </a:p>
        </p:txBody>
      </p:sp>
    </p:spTree>
    <p:extLst>
      <p:ext uri="{BB962C8B-B14F-4D97-AF65-F5344CB8AC3E}">
        <p14:creationId xmlns:p14="http://schemas.microsoft.com/office/powerpoint/2010/main" val="1978390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89569-D890-B5C6-E07A-14CE413A80F3}"/>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56423601-0B20-8D8A-F84C-D10A38986084}"/>
              </a:ext>
            </a:extLst>
          </p:cNvPr>
          <p:cNvSpPr/>
          <p:nvPr/>
        </p:nvSpPr>
        <p:spPr>
          <a:xfrm flipV="1">
            <a:off x="0" y="0"/>
            <a:ext cx="12191999" cy="6858000"/>
          </a:xfrm>
          <a:prstGeom prst="rect">
            <a:avLst/>
          </a:prstGeom>
          <a:gradFill flip="none" rotWithShape="1">
            <a:gsLst>
              <a:gs pos="0">
                <a:srgbClr val="6ECEFF">
                  <a:lumMod val="100000"/>
                </a:srgbClr>
              </a:gs>
              <a:gs pos="46000">
                <a:schemeClr val="accent1">
                  <a:lumMod val="95000"/>
                  <a:lumOff val="5000"/>
                </a:schemeClr>
              </a:gs>
              <a:gs pos="100000">
                <a:schemeClr val="accent1">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sp>
        <p:nvSpPr>
          <p:cNvPr id="18" name="タイトル 6">
            <a:extLst>
              <a:ext uri="{FF2B5EF4-FFF2-40B4-BE49-F238E27FC236}">
                <a16:creationId xmlns:a16="http://schemas.microsoft.com/office/drawing/2014/main" id="{C292722E-0715-C97B-D7A6-D434D01D729A}"/>
              </a:ext>
            </a:extLst>
          </p:cNvPr>
          <p:cNvSpPr txBox="1">
            <a:spLocks/>
          </p:cNvSpPr>
          <p:nvPr/>
        </p:nvSpPr>
        <p:spPr>
          <a:xfrm>
            <a:off x="1698772" y="3012200"/>
            <a:ext cx="1989216" cy="719616"/>
          </a:xfrm>
          <a:prstGeom prst="rect">
            <a:avLst/>
          </a:prstGeom>
        </p:spPr>
        <p:txBody>
          <a:bodyPr vert="horz" wrap="square" lIns="0" tIns="36000" rIns="0" bIns="0" rtlCol="0" anchor="ctr" anchorCtr="0">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r>
              <a:rPr lang="en-US" altLang="ja-JP" sz="4800" dirty="0">
                <a:solidFill>
                  <a:srgbClr val="6ECEFF"/>
                </a:solidFill>
                <a:latin typeface="Meiryo" panose="020B0604030504040204" pitchFamily="34" charset="-128"/>
              </a:rPr>
              <a:t>Index</a:t>
            </a:r>
            <a:endParaRPr lang="ja-JP" altLang="en-US" sz="4800">
              <a:solidFill>
                <a:srgbClr val="6ECEFF"/>
              </a:solidFill>
              <a:latin typeface="Meiryo" panose="020B0604030504040204" pitchFamily="34" charset="-128"/>
            </a:endParaRPr>
          </a:p>
        </p:txBody>
      </p:sp>
      <p:cxnSp>
        <p:nvCxnSpPr>
          <p:cNvPr id="20" name="直線コネクタ 4">
            <a:extLst>
              <a:ext uri="{FF2B5EF4-FFF2-40B4-BE49-F238E27FC236}">
                <a16:creationId xmlns:a16="http://schemas.microsoft.com/office/drawing/2014/main" id="{153F0EF0-934B-A9E2-050E-1F1613914140}"/>
              </a:ext>
            </a:extLst>
          </p:cNvPr>
          <p:cNvCxnSpPr>
            <a:cxnSpLocks/>
          </p:cNvCxnSpPr>
          <p:nvPr/>
        </p:nvCxnSpPr>
        <p:spPr>
          <a:xfrm>
            <a:off x="1534883" y="2866276"/>
            <a:ext cx="0" cy="1011464"/>
          </a:xfrm>
          <a:prstGeom prst="line">
            <a:avLst/>
          </a:prstGeom>
          <a:ln w="38100">
            <a:gradFill>
              <a:gsLst>
                <a:gs pos="0">
                  <a:schemeClr val="tx2"/>
                </a:gs>
                <a:gs pos="25000">
                  <a:schemeClr val="accent1"/>
                </a:gs>
                <a:gs pos="75000">
                  <a:srgbClr val="3A779B"/>
                </a:gs>
                <a:gs pos="50000">
                  <a:schemeClr val="accent1">
                    <a:lumMod val="45000"/>
                    <a:lumOff val="55000"/>
                  </a:schemeClr>
                </a:gs>
                <a:gs pos="99000">
                  <a:schemeClr val="tx2"/>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A1444D6-B290-37C8-98C7-39C3ED1B17BA}"/>
              </a:ext>
            </a:extLst>
          </p:cNvPr>
          <p:cNvSpPr txBox="1"/>
          <p:nvPr/>
        </p:nvSpPr>
        <p:spPr>
          <a:xfrm>
            <a:off x="4788161" y="892045"/>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Executive Summary</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2" name="TextBox 11">
            <a:extLst>
              <a:ext uri="{FF2B5EF4-FFF2-40B4-BE49-F238E27FC236}">
                <a16:creationId xmlns:a16="http://schemas.microsoft.com/office/drawing/2014/main" id="{26935D51-AB5E-C73D-2800-52978828D4AD}"/>
              </a:ext>
            </a:extLst>
          </p:cNvPr>
          <p:cNvSpPr txBox="1"/>
          <p:nvPr/>
        </p:nvSpPr>
        <p:spPr>
          <a:xfrm>
            <a:off x="4788161" y="179259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bg1"/>
                </a:solidFill>
                <a:latin typeface="Meiryo" panose="020B0604030504040204" pitchFamily="34" charset="-128"/>
                <a:ea typeface="Meiryo" panose="020B0604030504040204" pitchFamily="34" charset="-128"/>
              </a:rPr>
              <a:t>Introduction</a:t>
            </a:r>
            <a:endParaRPr kumimoji="1" lang="ja-JP" altLang="en-US" sz="2800">
              <a:solidFill>
                <a:schemeClr val="bg1"/>
              </a:solidFill>
              <a:latin typeface="Meiryo" panose="020B0604030504040204" pitchFamily="34" charset="-128"/>
              <a:ea typeface="Meiryo" panose="020B0604030504040204" pitchFamily="34" charset="-128"/>
            </a:endParaRPr>
          </a:p>
        </p:txBody>
      </p:sp>
      <p:sp>
        <p:nvSpPr>
          <p:cNvPr id="13" name="TextBox 12">
            <a:extLst>
              <a:ext uri="{FF2B5EF4-FFF2-40B4-BE49-F238E27FC236}">
                <a16:creationId xmlns:a16="http://schemas.microsoft.com/office/drawing/2014/main" id="{6787B942-229A-41A0-572C-85F44F4B5123}"/>
              </a:ext>
            </a:extLst>
          </p:cNvPr>
          <p:cNvSpPr txBox="1"/>
          <p:nvPr/>
        </p:nvSpPr>
        <p:spPr>
          <a:xfrm>
            <a:off x="4788161" y="2693135"/>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Background</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4" name="TextBox 13">
            <a:extLst>
              <a:ext uri="{FF2B5EF4-FFF2-40B4-BE49-F238E27FC236}">
                <a16:creationId xmlns:a16="http://schemas.microsoft.com/office/drawing/2014/main" id="{0AB5660B-B482-E33E-753F-9B1E9294ADC5}"/>
              </a:ext>
            </a:extLst>
          </p:cNvPr>
          <p:cNvSpPr txBox="1"/>
          <p:nvPr/>
        </p:nvSpPr>
        <p:spPr>
          <a:xfrm>
            <a:off x="4788161" y="359368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Design</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5" name="TextBox 14">
            <a:extLst>
              <a:ext uri="{FF2B5EF4-FFF2-40B4-BE49-F238E27FC236}">
                <a16:creationId xmlns:a16="http://schemas.microsoft.com/office/drawing/2014/main" id="{2DDAE630-D4A7-21F9-5F32-7719536E2E55}"/>
              </a:ext>
            </a:extLst>
          </p:cNvPr>
          <p:cNvSpPr txBox="1"/>
          <p:nvPr/>
        </p:nvSpPr>
        <p:spPr>
          <a:xfrm>
            <a:off x="4788161" y="4494225"/>
            <a:ext cx="6592261" cy="457200"/>
          </a:xfrm>
          <a:prstGeom prst="rect">
            <a:avLst/>
          </a:prstGeom>
          <a:noFill/>
        </p:spPr>
        <p:txBody>
          <a:bodyPr wrap="square" lIns="36000" tIns="36000" rIns="36000" bIns="36000" rtlCol="0" anchor="t">
            <a:noAutofit/>
          </a:bodyPr>
          <a:lstStyle/>
          <a:p>
            <a:pPr algn="l">
              <a:buClr>
                <a:schemeClr val="accent1"/>
              </a:buClr>
            </a:pPr>
            <a:r>
              <a:rPr lang="en-US" altLang="ja-JP" sz="2800" dirty="0">
                <a:solidFill>
                  <a:schemeClr val="tx2">
                    <a:lumMod val="50000"/>
                    <a:lumOff val="50000"/>
                  </a:schemeClr>
                </a:solidFill>
                <a:latin typeface="Meiryo" panose="020B0604030504040204" pitchFamily="34" charset="-128"/>
                <a:ea typeface="Meiryo" panose="020B0604030504040204" pitchFamily="34" charset="-128"/>
              </a:rPr>
              <a:t>Implementation / Evaluation Plan</a:t>
            </a:r>
          </a:p>
        </p:txBody>
      </p:sp>
      <p:sp>
        <p:nvSpPr>
          <p:cNvPr id="21" name="TextBox 20">
            <a:extLst>
              <a:ext uri="{FF2B5EF4-FFF2-40B4-BE49-F238E27FC236}">
                <a16:creationId xmlns:a16="http://schemas.microsoft.com/office/drawing/2014/main" id="{BEC9AD3C-A58E-4F3E-6A13-CDE6949A0968}"/>
              </a:ext>
            </a:extLst>
          </p:cNvPr>
          <p:cNvSpPr txBox="1"/>
          <p:nvPr/>
        </p:nvSpPr>
        <p:spPr>
          <a:xfrm>
            <a:off x="4788161" y="539477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Conclusion</a:t>
            </a:r>
          </a:p>
        </p:txBody>
      </p:sp>
      <p:sp>
        <p:nvSpPr>
          <p:cNvPr id="2" name="Slide Number Placeholder 1">
            <a:extLst>
              <a:ext uri="{FF2B5EF4-FFF2-40B4-BE49-F238E27FC236}">
                <a16:creationId xmlns:a16="http://schemas.microsoft.com/office/drawing/2014/main" id="{52F6E8BB-D706-8544-2D0E-7AF7E5635B6D}"/>
              </a:ext>
            </a:extLst>
          </p:cNvPr>
          <p:cNvSpPr>
            <a:spLocks noGrp="1"/>
          </p:cNvSpPr>
          <p:nvPr>
            <p:ph type="sldNum" sz="quarter" idx="11"/>
          </p:nvPr>
        </p:nvSpPr>
        <p:spPr/>
        <p:txBody>
          <a:bodyPr/>
          <a:lstStyle/>
          <a:p>
            <a:fld id="{CE884680-B901-7B4E-B61D-104198092958}" type="slidenum">
              <a:rPr lang="ja-JP" altLang="en-US" smtClean="0"/>
              <a:pPr/>
              <a:t>5</a:t>
            </a:fld>
            <a:endParaRPr lang="ja-JP" altLang="en-US"/>
          </a:p>
        </p:txBody>
      </p:sp>
    </p:spTree>
    <p:extLst>
      <p:ext uri="{BB962C8B-B14F-4D97-AF65-F5344CB8AC3E}">
        <p14:creationId xmlns:p14="http://schemas.microsoft.com/office/powerpoint/2010/main" val="1650725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FFE870-AF57-4A26-A5EA-4848FDC68B70}"/>
              </a:ext>
            </a:extLst>
          </p:cNvPr>
          <p:cNvSpPr>
            <a:spLocks noGrp="1"/>
          </p:cNvSpPr>
          <p:nvPr>
            <p:ph type="title"/>
          </p:nvPr>
        </p:nvSpPr>
        <p:spPr>
          <a:xfrm>
            <a:off x="371475" y="372382"/>
            <a:ext cx="11449050" cy="414335"/>
          </a:xfrm>
        </p:spPr>
        <p:txBody>
          <a:bodyPr/>
          <a:lstStyle/>
          <a:p>
            <a:r>
              <a:rPr kumimoji="1" lang="en-US" altLang="ja-JP"/>
              <a:t>The current state of BLE</a:t>
            </a:r>
            <a:endParaRPr kumimoji="1" lang="ja-JP" altLang="en-US"/>
          </a:p>
        </p:txBody>
      </p:sp>
      <p:sp>
        <p:nvSpPr>
          <p:cNvPr id="6" name="テキスト ボックス 5">
            <a:extLst>
              <a:ext uri="{FF2B5EF4-FFF2-40B4-BE49-F238E27FC236}">
                <a16:creationId xmlns:a16="http://schemas.microsoft.com/office/drawing/2014/main" id="{19B0FC6A-70C9-4ACB-8FB8-C7C0B2C8024C}"/>
              </a:ext>
            </a:extLst>
          </p:cNvPr>
          <p:cNvSpPr txBox="1"/>
          <p:nvPr/>
        </p:nvSpPr>
        <p:spPr>
          <a:xfrm>
            <a:off x="371476" y="1160463"/>
            <a:ext cx="5486400" cy="828675"/>
          </a:xfrm>
          <a:prstGeom prst="rect">
            <a:avLst/>
          </a:prstGeom>
          <a:noFill/>
        </p:spPr>
        <p:txBody>
          <a:bodyPr wrap="none" lIns="731520" tIns="36000" rIns="36000" bIns="36000" rtlCol="0" anchor="b">
            <a:noAutofit/>
          </a:bodyPr>
          <a:lstStyle/>
          <a:p>
            <a:pPr>
              <a:buClr>
                <a:schemeClr val="accent1"/>
              </a:buClr>
            </a:pPr>
            <a:r>
              <a:rPr kumimoji="1" lang="en-US" altLang="ja-JP">
                <a:solidFill>
                  <a:schemeClr val="accent1"/>
                </a:solidFill>
                <a:latin typeface="Meiryo" panose="020B0604030504040204" pitchFamily="34" charset="-128"/>
                <a:ea typeface="Meiryo" panose="020B0604030504040204" pitchFamily="34" charset="-128"/>
              </a:rPr>
              <a:t>BLE devices market volume (in million units)</a:t>
            </a:r>
            <a:endParaRPr kumimoji="1" lang="ja-JP" altLang="en-US">
              <a:solidFill>
                <a:schemeClr val="accent1"/>
              </a:solidFill>
              <a:latin typeface="Meiryo" panose="020B0604030504040204" pitchFamily="34" charset="-128"/>
              <a:ea typeface="Meiryo" panose="020B0604030504040204" pitchFamily="34" charset="-128"/>
            </a:endParaRPr>
          </a:p>
        </p:txBody>
      </p:sp>
      <p:cxnSp>
        <p:nvCxnSpPr>
          <p:cNvPr id="7" name="直線コネクタ 6">
            <a:extLst>
              <a:ext uri="{FF2B5EF4-FFF2-40B4-BE49-F238E27FC236}">
                <a16:creationId xmlns:a16="http://schemas.microsoft.com/office/drawing/2014/main" id="{BB78F5D1-526A-46B0-A179-2519896CBBFD}"/>
              </a:ext>
            </a:extLst>
          </p:cNvPr>
          <p:cNvCxnSpPr>
            <a:cxnSpLocks/>
          </p:cNvCxnSpPr>
          <p:nvPr/>
        </p:nvCxnSpPr>
        <p:spPr>
          <a:xfrm>
            <a:off x="371478" y="1989138"/>
            <a:ext cx="5626615"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E68F6EFF-6AEB-4BD7-BE5C-ADBBC7ABA186}"/>
              </a:ext>
            </a:extLst>
          </p:cNvPr>
          <p:cNvCxnSpPr>
            <a:cxnSpLocks/>
          </p:cNvCxnSpPr>
          <p:nvPr/>
        </p:nvCxnSpPr>
        <p:spPr>
          <a:xfrm>
            <a:off x="6193913" y="1989138"/>
            <a:ext cx="5626615"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55" name="グラフィックス 9" descr="Smart Phone outline">
            <a:extLst>
              <a:ext uri="{FF2B5EF4-FFF2-40B4-BE49-F238E27FC236}">
                <a16:creationId xmlns:a16="http://schemas.microsoft.com/office/drawing/2014/main" id="{B29BE833-2483-47E0-8964-569895F3174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71477" y="1269138"/>
            <a:ext cx="720000" cy="720000"/>
          </a:xfrm>
          <a:prstGeom prst="rect">
            <a:avLst/>
          </a:prstGeom>
        </p:spPr>
      </p:pic>
      <p:sp>
        <p:nvSpPr>
          <p:cNvPr id="59" name="テキスト ボックス 5">
            <a:extLst>
              <a:ext uri="{FF2B5EF4-FFF2-40B4-BE49-F238E27FC236}">
                <a16:creationId xmlns:a16="http://schemas.microsoft.com/office/drawing/2014/main" id="{E1135438-A74B-4636-9463-32584A8FC5EF}"/>
              </a:ext>
            </a:extLst>
          </p:cNvPr>
          <p:cNvSpPr txBox="1"/>
          <p:nvPr/>
        </p:nvSpPr>
        <p:spPr>
          <a:xfrm>
            <a:off x="6114342" y="1160463"/>
            <a:ext cx="5706183" cy="828675"/>
          </a:xfrm>
          <a:prstGeom prst="rect">
            <a:avLst/>
          </a:prstGeom>
          <a:noFill/>
        </p:spPr>
        <p:txBody>
          <a:bodyPr wrap="none" lIns="731520" tIns="36000" rIns="36000" bIns="36000" rtlCol="0" anchor="b">
            <a:noAutofit/>
          </a:bodyPr>
          <a:lstStyle>
            <a:defPPr>
              <a:defRPr lang="ja-JP"/>
            </a:defPPr>
            <a:lvl1pPr>
              <a:buClr>
                <a:schemeClr val="accent1"/>
              </a:buClr>
              <a:defRPr>
                <a:solidFill>
                  <a:schemeClr val="accent1"/>
                </a:solidFill>
                <a:latin typeface="Trebuchet MS" panose="020B0703020202090204" pitchFamily="34" charset="0"/>
                <a:ea typeface="Meiryo" panose="020B0604030504040204" pitchFamily="34" charset="-128"/>
              </a:defRPr>
            </a:lvl1pPr>
          </a:lstStyle>
          <a:p>
            <a:r>
              <a:rPr lang="en-US" altLang="ja-JP">
                <a:latin typeface="Meiryo" panose="020B0604030504040204" pitchFamily="34" charset="-128"/>
              </a:rPr>
              <a:t>BLE is abused.</a:t>
            </a:r>
            <a:endParaRPr lang="ja-JP" altLang="en-US">
              <a:latin typeface="Meiryo" panose="020B0604030504040204" pitchFamily="34" charset="-128"/>
            </a:endParaRPr>
          </a:p>
        </p:txBody>
      </p:sp>
      <p:pic>
        <p:nvPicPr>
          <p:cNvPr id="58" name="グラフィックス 9" descr="Detective male outline">
            <a:extLst>
              <a:ext uri="{FF2B5EF4-FFF2-40B4-BE49-F238E27FC236}">
                <a16:creationId xmlns:a16="http://schemas.microsoft.com/office/drawing/2014/main" id="{7495C806-E5D3-4A85-A3FD-CFF8C1D2E6E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114342" y="1269138"/>
            <a:ext cx="720000" cy="720000"/>
          </a:xfrm>
          <a:prstGeom prst="rect">
            <a:avLst/>
          </a:prstGeom>
        </p:spPr>
      </p:pic>
      <p:sp>
        <p:nvSpPr>
          <p:cNvPr id="11" name="テキスト ボックス 35">
            <a:extLst>
              <a:ext uri="{FF2B5EF4-FFF2-40B4-BE49-F238E27FC236}">
                <a16:creationId xmlns:a16="http://schemas.microsoft.com/office/drawing/2014/main" id="{B4283746-FC03-4C5B-8241-84AE07518832}"/>
              </a:ext>
            </a:extLst>
          </p:cNvPr>
          <p:cNvSpPr txBox="1"/>
          <p:nvPr/>
        </p:nvSpPr>
        <p:spPr>
          <a:xfrm>
            <a:off x="371478" y="5134950"/>
            <a:ext cx="5626615" cy="804021"/>
          </a:xfrm>
          <a:prstGeom prst="rect">
            <a:avLst/>
          </a:prstGeom>
          <a:noFill/>
        </p:spPr>
        <p:txBody>
          <a:bodyPr wrap="square" lIns="182880" tIns="91440" rIns="36000" bIns="91440" rtlCol="0" anchor="t">
            <a:noAutofit/>
          </a:bodyPr>
          <a:lstStyle/>
          <a:p>
            <a:pPr marL="342900" indent="-203200">
              <a:buClr>
                <a:schemeClr val="accent1"/>
              </a:buClr>
              <a:buFont typeface="Arial" panose="020B0604020202020204" pitchFamily="34" charset="0"/>
              <a:buChar char="•"/>
              <a:defRPr/>
            </a:pPr>
            <a:r>
              <a:rPr lang="en-US" altLang="ja-JP" sz="1400" dirty="0">
                <a:solidFill>
                  <a:schemeClr val="tx1">
                    <a:lumMod val="75000"/>
                  </a:schemeClr>
                </a:solidFill>
                <a:latin typeface="Meiryo" panose="020B0604030504040204" pitchFamily="34" charset="-128"/>
                <a:ea typeface="Meiryo" panose="020B0604030504040204" pitchFamily="34" charset="-128"/>
              </a:rPr>
              <a:t>BLE showed up in the market in 2011 with the iPhone 4s</a:t>
            </a:r>
          </a:p>
          <a:p>
            <a:pPr marL="342900" indent="-203200">
              <a:buClr>
                <a:schemeClr val="accent1"/>
              </a:buClr>
              <a:buFont typeface="Arial" panose="020B0604020202020204" pitchFamily="34" charset="0"/>
              <a:buChar char="•"/>
              <a:defRPr/>
            </a:pPr>
            <a:r>
              <a:rPr lang="en-US" altLang="ja-JP" sz="1400" dirty="0">
                <a:solidFill>
                  <a:schemeClr val="tx1">
                    <a:lumMod val="75000"/>
                  </a:schemeClr>
                </a:solidFill>
                <a:latin typeface="Meiryo" panose="020B0604030504040204" pitchFamily="34" charset="-128"/>
                <a:ea typeface="Meiryo" panose="020B0604030504040204" pitchFamily="34" charset="-128"/>
              </a:rPr>
              <a:t>BLE is used in smartphones, smartwatches, speakers, and personal tracking devices like </a:t>
            </a:r>
            <a:r>
              <a:rPr lang="en-US" altLang="ja-JP" sz="1400" dirty="0" err="1">
                <a:solidFill>
                  <a:schemeClr val="tx1">
                    <a:lumMod val="75000"/>
                  </a:schemeClr>
                </a:solidFill>
                <a:latin typeface="Meiryo" panose="020B0604030504040204" pitchFamily="34" charset="-128"/>
                <a:ea typeface="Meiryo" panose="020B0604030504040204" pitchFamily="34" charset="-128"/>
              </a:rPr>
              <a:t>AirTag</a:t>
            </a:r>
            <a:r>
              <a:rPr lang="en-US" altLang="ja-JP" sz="1400" dirty="0">
                <a:solidFill>
                  <a:schemeClr val="tx1">
                    <a:lumMod val="75000"/>
                  </a:schemeClr>
                </a:solidFill>
                <a:latin typeface="Meiryo" panose="020B0604030504040204" pitchFamily="34" charset="-128"/>
                <a:ea typeface="Meiryo" panose="020B0604030504040204" pitchFamily="34" charset="-128"/>
              </a:rPr>
              <a:t>.</a:t>
            </a:r>
            <a:endParaRPr lang="ja-JP" altLang="en-US" sz="1400">
              <a:solidFill>
                <a:schemeClr val="tx1">
                  <a:lumMod val="75000"/>
                </a:schemeClr>
              </a:solidFill>
              <a:latin typeface="Meiryo" panose="020B0604030504040204" pitchFamily="34" charset="-128"/>
              <a:ea typeface="Meiryo" panose="020B0604030504040204" pitchFamily="34" charset="-128"/>
            </a:endParaRPr>
          </a:p>
        </p:txBody>
      </p:sp>
      <p:sp>
        <p:nvSpPr>
          <p:cNvPr id="12" name="テキスト ボックス 35">
            <a:extLst>
              <a:ext uri="{FF2B5EF4-FFF2-40B4-BE49-F238E27FC236}">
                <a16:creationId xmlns:a16="http://schemas.microsoft.com/office/drawing/2014/main" id="{9FE0372F-EFF4-457A-8633-AAD443AEED41}"/>
              </a:ext>
            </a:extLst>
          </p:cNvPr>
          <p:cNvSpPr txBox="1"/>
          <p:nvPr/>
        </p:nvSpPr>
        <p:spPr>
          <a:xfrm>
            <a:off x="6193913" y="2286304"/>
            <a:ext cx="5626615" cy="1907675"/>
          </a:xfrm>
          <a:prstGeom prst="rect">
            <a:avLst/>
          </a:prstGeom>
          <a:noFill/>
        </p:spPr>
        <p:txBody>
          <a:bodyPr wrap="square" lIns="182880" tIns="91440" rIns="36000" bIns="91440" rtlCol="0" anchor="t">
            <a:noAutofit/>
          </a:bodyPr>
          <a:lstStyle/>
          <a:p>
            <a:pPr algn="l">
              <a:buClr>
                <a:schemeClr val="accent1"/>
              </a:buClr>
            </a:pPr>
            <a:r>
              <a:rPr kumimoji="1" lang="en-US" altLang="ja-JP" dirty="0">
                <a:solidFill>
                  <a:schemeClr val="accent1"/>
                </a:solidFill>
                <a:latin typeface="Meiryo" panose="020B0604030504040204" pitchFamily="34" charset="-128"/>
                <a:ea typeface="Meiryo" panose="020B0604030504040204" pitchFamily="34" charset="-128"/>
              </a:rPr>
              <a:t>Examples of BLE Abuse</a:t>
            </a:r>
          </a:p>
          <a:p>
            <a:pPr marL="342900" indent="-203200">
              <a:buClr>
                <a:schemeClr val="accent1"/>
              </a:buClr>
              <a:buFont typeface="Arial" panose="020B0604020202020204" pitchFamily="34" charset="0"/>
              <a:buChar char="•"/>
              <a:defRPr/>
            </a:pPr>
            <a:r>
              <a:rPr lang="en-GB" sz="1400" dirty="0" err="1">
                <a:latin typeface="Meiryo" panose="020B0604030504040204" pitchFamily="34" charset="-128"/>
                <a:ea typeface="Meiryo" panose="020B0604030504040204" pitchFamily="34" charset="-128"/>
              </a:rPr>
              <a:t>AirTag</a:t>
            </a:r>
            <a:r>
              <a:rPr lang="en-GB" sz="1400" dirty="0">
                <a:latin typeface="Meiryo" panose="020B0604030504040204" pitchFamily="34" charset="-128"/>
                <a:ea typeface="Meiryo" panose="020B0604030504040204" pitchFamily="34" charset="-128"/>
              </a:rPr>
              <a:t> is slipped into a car to obtain location data illegally (Bern, 2022)</a:t>
            </a:r>
          </a:p>
          <a:p>
            <a:pPr marL="342900" indent="-203200">
              <a:buClr>
                <a:schemeClr val="accent1"/>
              </a:buClr>
              <a:buFont typeface="Arial" panose="020B0604020202020204" pitchFamily="34" charset="0"/>
              <a:buChar char="•"/>
              <a:defRPr/>
            </a:pPr>
            <a:r>
              <a:rPr lang="en-GB" sz="1400" dirty="0">
                <a:latin typeface="Meiryo" panose="020B0604030504040204" pitchFamily="34" charset="-128"/>
                <a:ea typeface="Meiryo" panose="020B0604030504040204" pitchFamily="34" charset="-128"/>
              </a:rPr>
              <a:t>A woman used an </a:t>
            </a:r>
            <a:r>
              <a:rPr lang="en-GB" sz="1400" dirty="0" err="1">
                <a:latin typeface="Meiryo" panose="020B0604030504040204" pitchFamily="34" charset="-128"/>
                <a:ea typeface="Meiryo" panose="020B0604030504040204" pitchFamily="34" charset="-128"/>
              </a:rPr>
              <a:t>AirTag</a:t>
            </a:r>
            <a:r>
              <a:rPr lang="en-GB" sz="1400" dirty="0">
                <a:latin typeface="Meiryo" panose="020B0604030504040204" pitchFamily="34" charset="-128"/>
                <a:ea typeface="Meiryo" panose="020B0604030504040204" pitchFamily="34" charset="-128"/>
              </a:rPr>
              <a:t> to track her boyfriend and later killed him (US, 2022)</a:t>
            </a:r>
          </a:p>
          <a:p>
            <a:pPr marL="342900" indent="-203200">
              <a:buClr>
                <a:schemeClr val="accent1"/>
              </a:buClr>
              <a:buFont typeface="Arial" panose="020B0604020202020204" pitchFamily="34" charset="0"/>
              <a:buChar char="•"/>
              <a:defRPr/>
            </a:pPr>
            <a:r>
              <a:rPr lang="en-GB" sz="1400" dirty="0">
                <a:latin typeface="Meiryo" panose="020B0604030504040204" pitchFamily="34" charset="-128"/>
                <a:ea typeface="Meiryo" panose="020B0604030504040204" pitchFamily="34" charset="-128"/>
              </a:rPr>
              <a:t>A woman was stalked by her ex-boyfriend using an </a:t>
            </a:r>
            <a:r>
              <a:rPr lang="en-GB" sz="1400" dirty="0" err="1">
                <a:latin typeface="Meiryo" panose="020B0604030504040204" pitchFamily="34" charset="-128"/>
                <a:ea typeface="Meiryo" panose="020B0604030504040204" pitchFamily="34" charset="-128"/>
              </a:rPr>
              <a:t>AirTag</a:t>
            </a:r>
            <a:r>
              <a:rPr lang="en-GB" sz="1400" dirty="0">
                <a:latin typeface="Meiryo" panose="020B0604030504040204" pitchFamily="34" charset="-128"/>
                <a:ea typeface="Meiryo" panose="020B0604030504040204" pitchFamily="34" charset="-128"/>
              </a:rPr>
              <a:t>, and she was ultimately shot with a gun. (US 2022)</a:t>
            </a:r>
          </a:p>
          <a:p>
            <a:pPr marL="139700">
              <a:buClr>
                <a:schemeClr val="accent1"/>
              </a:buClr>
              <a:defRPr/>
            </a:pPr>
            <a:endParaRPr lang="en-GB" sz="1400" dirty="0">
              <a:latin typeface="Meiryo" panose="020B0604030504040204" pitchFamily="34" charset="-128"/>
              <a:ea typeface="Meiryo" panose="020B0604030504040204" pitchFamily="34" charset="-128"/>
            </a:endParaRPr>
          </a:p>
          <a:p>
            <a:pPr marL="342900" indent="-203200">
              <a:buClr>
                <a:schemeClr val="accent1"/>
              </a:buClr>
              <a:buFont typeface="Arial" panose="020B0604020202020204" pitchFamily="34" charset="0"/>
              <a:buChar char="•"/>
              <a:defRPr/>
            </a:pPr>
            <a:endParaRPr lang="ja-JP" altLang="en-US" sz="1400">
              <a:solidFill>
                <a:schemeClr val="tx1">
                  <a:lumMod val="75000"/>
                </a:schemeClr>
              </a:solidFill>
              <a:latin typeface="Meiryo" panose="020B0604030504040204" pitchFamily="34" charset="-128"/>
              <a:ea typeface="Meiryo" panose="020B0604030504040204" pitchFamily="34" charset="-128"/>
            </a:endParaRPr>
          </a:p>
        </p:txBody>
      </p:sp>
      <p:sp>
        <p:nvSpPr>
          <p:cNvPr id="3" name="Rectangle 2">
            <a:extLst>
              <a:ext uri="{FF2B5EF4-FFF2-40B4-BE49-F238E27FC236}">
                <a16:creationId xmlns:a16="http://schemas.microsoft.com/office/drawing/2014/main" id="{D8903072-59DD-1D74-D8D1-1D2D6231F64D}"/>
              </a:ext>
            </a:extLst>
          </p:cNvPr>
          <p:cNvSpPr/>
          <p:nvPr/>
        </p:nvSpPr>
        <p:spPr>
          <a:xfrm>
            <a:off x="371475" y="6189549"/>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r>
              <a:rPr kumimoji="1" lang="en-US" sz="1000" dirty="0">
                <a:solidFill>
                  <a:schemeClr val="tx1">
                    <a:lumMod val="20000"/>
                    <a:lumOff val="80000"/>
                  </a:schemeClr>
                </a:solidFill>
                <a:latin typeface="Meiryo" panose="020B0604030504040204" pitchFamily="34" charset="-128"/>
                <a:ea typeface="Meiryo" panose="020B0604030504040204" pitchFamily="34" charset="-128"/>
                <a:hlinkClick r:id="rId7">
                  <a:extLst>
                    <a:ext uri="{A12FA001-AC4F-418D-AE19-62706E023703}">
                      <ahyp:hlinkClr xmlns:ahyp="http://schemas.microsoft.com/office/drawing/2018/hyperlinkcolor" val="tx"/>
                    </a:ext>
                  </a:extLst>
                </a:hlinkClick>
              </a:rPr>
              <a:t>https://www.statista.com/statistics/750569/worldwide-bluetooth-low-energy-device-market-volume/</a:t>
            </a:r>
            <a:r>
              <a:rPr kumimoji="1" lang="en-US" sz="1000" dirty="0">
                <a:solidFill>
                  <a:schemeClr val="tx1">
                    <a:lumMod val="20000"/>
                    <a:lumOff val="80000"/>
                  </a:schemeClr>
                </a:solidFill>
                <a:latin typeface="Meiryo" panose="020B0604030504040204" pitchFamily="34" charset="-128"/>
                <a:ea typeface="Meiryo" panose="020B0604030504040204" pitchFamily="34" charset="-128"/>
              </a:rPr>
              <a:t>, </a:t>
            </a:r>
            <a:r>
              <a:rPr kumimoji="1" lang="en-US" sz="1000" dirty="0">
                <a:solidFill>
                  <a:schemeClr val="tx1">
                    <a:lumMod val="20000"/>
                    <a:lumOff val="80000"/>
                  </a:schemeClr>
                </a:solidFill>
                <a:latin typeface="Meiryo" panose="020B0604030504040204" pitchFamily="34" charset="-128"/>
                <a:ea typeface="Meiryo" panose="020B0604030504040204" pitchFamily="34" charset="-128"/>
                <a:hlinkClick r:id="rId8">
                  <a:extLst>
                    <a:ext uri="{A12FA001-AC4F-418D-AE19-62706E023703}">
                      <ahyp:hlinkClr xmlns:ahyp="http://schemas.microsoft.com/office/drawing/2018/hyperlinkcolor" val="tx"/>
                    </a:ext>
                  </a:extLst>
                </a:hlinkClick>
              </a:rPr>
              <a:t>https://www.20min.ch/story/ich-hatte-panik-bernerin-19-findet-fremden-airtag-unter-ihrem-beifahrersitz-460234987350</a:t>
            </a:r>
            <a:r>
              <a:rPr kumimoji="1" lang="en-US" sz="1000" dirty="0">
                <a:solidFill>
                  <a:schemeClr val="tx1">
                    <a:lumMod val="20000"/>
                    <a:lumOff val="80000"/>
                  </a:schemeClr>
                </a:solidFill>
                <a:latin typeface="Meiryo" panose="020B0604030504040204" pitchFamily="34" charset="-128"/>
                <a:ea typeface="Meiryo" panose="020B0604030504040204" pitchFamily="34" charset="-128"/>
              </a:rPr>
              <a:t>, </a:t>
            </a:r>
            <a:r>
              <a:rPr kumimoji="1" lang="en-US" sz="1000" dirty="0">
                <a:solidFill>
                  <a:schemeClr val="tx1">
                    <a:lumMod val="20000"/>
                    <a:lumOff val="80000"/>
                  </a:schemeClr>
                </a:solidFill>
                <a:latin typeface="Meiryo" panose="020B0604030504040204" pitchFamily="34" charset="-128"/>
                <a:ea typeface="Meiryo" panose="020B0604030504040204" pitchFamily="34" charset="-128"/>
                <a:hlinkClick r:id="rId9">
                  <a:extLst>
                    <a:ext uri="{A12FA001-AC4F-418D-AE19-62706E023703}">
                      <ahyp:hlinkClr xmlns:ahyp="http://schemas.microsoft.com/office/drawing/2018/hyperlinkcolor" val="tx"/>
                    </a:ext>
                  </a:extLst>
                </a:hlinkClick>
              </a:rPr>
              <a:t>https://www.nzz.ch/panorama/airtag-stalking-hat-apple-die-gefahr-unterschaetzt-ld.1688765?reduced=true</a:t>
            </a:r>
            <a:endParaRPr kumimoji="1" lang="en-US" sz="1000" dirty="0">
              <a:solidFill>
                <a:schemeClr val="tx1">
                  <a:lumMod val="20000"/>
                  <a:lumOff val="80000"/>
                </a:schemeClr>
              </a:solidFill>
              <a:latin typeface="Meiryo" panose="020B0604030504040204" pitchFamily="34" charset="-128"/>
              <a:ea typeface="Meiryo" panose="020B0604030504040204" pitchFamily="34" charset="-128"/>
            </a:endParaRPr>
          </a:p>
          <a:p>
            <a:pPr>
              <a:buClr>
                <a:schemeClr val="accent1"/>
              </a:buClr>
            </a:pPr>
            <a:endParaRPr kumimoji="1" lang="en-US" sz="1000" dirty="0">
              <a:solidFill>
                <a:schemeClr val="tx1">
                  <a:lumMod val="20000"/>
                  <a:lumOff val="80000"/>
                </a:schemeClr>
              </a:solidFill>
              <a:latin typeface="Meiryo" panose="020B0604030504040204" pitchFamily="34" charset="-128"/>
              <a:ea typeface="Meiryo" panose="020B0604030504040204" pitchFamily="34" charset="-128"/>
            </a:endParaRPr>
          </a:p>
        </p:txBody>
      </p:sp>
      <p:pic>
        <p:nvPicPr>
          <p:cNvPr id="4" name="Picture 3">
            <a:extLst>
              <a:ext uri="{FF2B5EF4-FFF2-40B4-BE49-F238E27FC236}">
                <a16:creationId xmlns:a16="http://schemas.microsoft.com/office/drawing/2014/main" id="{AFDD8D0E-0E3A-6FB5-0933-5F8C79A34ECA}"/>
              </a:ext>
            </a:extLst>
          </p:cNvPr>
          <p:cNvPicPr>
            <a:picLocks noChangeAspect="1"/>
          </p:cNvPicPr>
          <p:nvPr/>
        </p:nvPicPr>
        <p:blipFill>
          <a:blip r:embed="rId10"/>
          <a:stretch>
            <a:fillRect/>
          </a:stretch>
        </p:blipFill>
        <p:spPr>
          <a:xfrm>
            <a:off x="933770" y="2181916"/>
            <a:ext cx="4361812" cy="2760257"/>
          </a:xfrm>
          <a:prstGeom prst="rect">
            <a:avLst/>
          </a:prstGeom>
        </p:spPr>
      </p:pic>
      <p:grpSp>
        <p:nvGrpSpPr>
          <p:cNvPr id="5" name="Group 4">
            <a:extLst>
              <a:ext uri="{FF2B5EF4-FFF2-40B4-BE49-F238E27FC236}">
                <a16:creationId xmlns:a16="http://schemas.microsoft.com/office/drawing/2014/main" id="{B2BF9C3F-EC26-172F-59CF-AD9E24988C0D}"/>
              </a:ext>
            </a:extLst>
          </p:cNvPr>
          <p:cNvGrpSpPr/>
          <p:nvPr/>
        </p:nvGrpSpPr>
        <p:grpSpPr>
          <a:xfrm>
            <a:off x="6231084" y="4373981"/>
            <a:ext cx="5440680" cy="360000"/>
            <a:chOff x="469432" y="4720277"/>
            <a:chExt cx="5440680" cy="360000"/>
          </a:xfrm>
        </p:grpSpPr>
        <p:cxnSp>
          <p:nvCxnSpPr>
            <p:cNvPr id="8" name="直線コネクタ 125">
              <a:extLst>
                <a:ext uri="{FF2B5EF4-FFF2-40B4-BE49-F238E27FC236}">
                  <a16:creationId xmlns:a16="http://schemas.microsoft.com/office/drawing/2014/main" id="{E2ECFB16-9C5C-5545-7594-26D3BF815701}"/>
                </a:ext>
              </a:extLst>
            </p:cNvPr>
            <p:cNvCxnSpPr>
              <a:cxnSpLocks/>
            </p:cNvCxnSpPr>
            <p:nvPr/>
          </p:nvCxnSpPr>
          <p:spPr>
            <a:xfrm>
              <a:off x="469432" y="4900277"/>
              <a:ext cx="5440680"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 name="グループ化 33">
              <a:extLst>
                <a:ext uri="{FF2B5EF4-FFF2-40B4-BE49-F238E27FC236}">
                  <a16:creationId xmlns:a16="http://schemas.microsoft.com/office/drawing/2014/main" id="{A3AB450B-EDAF-1E76-7BFE-F1B1A5A907B6}"/>
                </a:ext>
              </a:extLst>
            </p:cNvPr>
            <p:cNvGrpSpPr/>
            <p:nvPr/>
          </p:nvGrpSpPr>
          <p:grpSpPr>
            <a:xfrm rot="5400000">
              <a:off x="3009773" y="4719790"/>
              <a:ext cx="360000" cy="360974"/>
              <a:chOff x="4481975" y="4551664"/>
              <a:chExt cx="360000" cy="360974"/>
            </a:xfrm>
          </p:grpSpPr>
          <p:sp>
            <p:nvSpPr>
              <p:cNvPr id="10" name="円/楕円 126">
                <a:extLst>
                  <a:ext uri="{FF2B5EF4-FFF2-40B4-BE49-F238E27FC236}">
                    <a16:creationId xmlns:a16="http://schemas.microsoft.com/office/drawing/2014/main" id="{5EC47B89-DCFB-12D5-6B55-1002F1AA027E}"/>
                  </a:ext>
                </a:extLst>
              </p:cNvPr>
              <p:cNvSpPr>
                <a:spLocks noChangeAspect="1"/>
              </p:cNvSpPr>
              <p:nvPr/>
            </p:nvSpPr>
            <p:spPr>
              <a:xfrm rot="16200000">
                <a:off x="4481975" y="4552638"/>
                <a:ext cx="360000"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pic>
            <p:nvPicPr>
              <p:cNvPr id="13" name="グラフィックス 130" descr="キャレットを下へ 枠線">
                <a:extLst>
                  <a:ext uri="{FF2B5EF4-FFF2-40B4-BE49-F238E27FC236}">
                    <a16:creationId xmlns:a16="http://schemas.microsoft.com/office/drawing/2014/main" id="{DAF7AA35-CB2A-7196-DD96-D232C326D88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6200000">
                <a:off x="4481975" y="4551664"/>
                <a:ext cx="356400" cy="356400"/>
              </a:xfrm>
              <a:prstGeom prst="rect">
                <a:avLst/>
              </a:prstGeom>
            </p:spPr>
          </p:pic>
        </p:grpSp>
      </p:grpSp>
      <p:sp>
        <p:nvSpPr>
          <p:cNvPr id="21" name="Rounded Rectangle 20">
            <a:extLst>
              <a:ext uri="{FF2B5EF4-FFF2-40B4-BE49-F238E27FC236}">
                <a16:creationId xmlns:a16="http://schemas.microsoft.com/office/drawing/2014/main" id="{756BC944-DFC6-F8BC-1E35-38377807279A}"/>
              </a:ext>
            </a:extLst>
          </p:cNvPr>
          <p:cNvSpPr/>
          <p:nvPr/>
        </p:nvSpPr>
        <p:spPr>
          <a:xfrm>
            <a:off x="6231084" y="5031148"/>
            <a:ext cx="5440680" cy="9078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lang="en-US" altLang="ja-JP" sz="1800">
                <a:solidFill>
                  <a:schemeClr val="bg1"/>
                </a:solidFill>
                <a:latin typeface="Meiryo" panose="020B0604030504040204" pitchFamily="34" charset="-128"/>
              </a:rPr>
              <a:t>It is important to develop a model </a:t>
            </a:r>
          </a:p>
          <a:p>
            <a:pPr algn="ctr">
              <a:buClr>
                <a:schemeClr val="accent1"/>
              </a:buClr>
            </a:pPr>
            <a:r>
              <a:rPr lang="en-US" altLang="ja-JP" sz="1800">
                <a:solidFill>
                  <a:schemeClr val="bg1"/>
                </a:solidFill>
                <a:latin typeface="Meiryo" panose="020B0604030504040204" pitchFamily="34" charset="-128"/>
              </a:rPr>
              <a:t>to detect and classify BLE devices </a:t>
            </a:r>
            <a:endParaRPr lang="ja-JP" altLang="en-US" sz="1800">
              <a:solidFill>
                <a:schemeClr val="bg1"/>
              </a:solidFill>
              <a:latin typeface="Meiryo" panose="020B0604030504040204" pitchFamily="34" charset="-128"/>
            </a:endParaRPr>
          </a:p>
        </p:txBody>
      </p:sp>
      <p:sp>
        <p:nvSpPr>
          <p:cNvPr id="14" name="Slide Number Placeholder 13">
            <a:extLst>
              <a:ext uri="{FF2B5EF4-FFF2-40B4-BE49-F238E27FC236}">
                <a16:creationId xmlns:a16="http://schemas.microsoft.com/office/drawing/2014/main" id="{A8096EC0-B3BF-019C-E541-7DCEC8E60DE7}"/>
              </a:ext>
            </a:extLst>
          </p:cNvPr>
          <p:cNvSpPr>
            <a:spLocks noGrp="1"/>
          </p:cNvSpPr>
          <p:nvPr>
            <p:ph type="sldNum" sz="quarter" idx="11"/>
          </p:nvPr>
        </p:nvSpPr>
        <p:spPr/>
        <p:txBody>
          <a:bodyPr/>
          <a:lstStyle/>
          <a:p>
            <a:fld id="{CE884680-B901-7B4E-B61D-104198092958}" type="slidenum">
              <a:rPr lang="ja-JP" altLang="en-US" smtClean="0"/>
              <a:pPr/>
              <a:t>6</a:t>
            </a:fld>
            <a:endParaRPr lang="ja-JP" altLang="en-US"/>
          </a:p>
        </p:txBody>
      </p:sp>
    </p:spTree>
    <p:extLst>
      <p:ext uri="{BB962C8B-B14F-4D97-AF65-F5344CB8AC3E}">
        <p14:creationId xmlns:p14="http://schemas.microsoft.com/office/powerpoint/2010/main" val="533059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83E70CE-7B00-4F76-8409-3C4C26CD7C38}"/>
              </a:ext>
            </a:extLst>
          </p:cNvPr>
          <p:cNvSpPr>
            <a:spLocks noGrp="1"/>
          </p:cNvSpPr>
          <p:nvPr>
            <p:ph type="title"/>
          </p:nvPr>
        </p:nvSpPr>
        <p:spPr>
          <a:xfrm>
            <a:off x="371475" y="372382"/>
            <a:ext cx="11449050" cy="414335"/>
          </a:xfrm>
        </p:spPr>
        <p:txBody>
          <a:bodyPr/>
          <a:lstStyle/>
          <a:p>
            <a:r>
              <a:rPr lang="en-US" altLang="ja-JP"/>
              <a:t>Why generate synthetic data?</a:t>
            </a:r>
            <a:endParaRPr lang="ja-JP" altLang="en-US"/>
          </a:p>
        </p:txBody>
      </p:sp>
      <p:sp>
        <p:nvSpPr>
          <p:cNvPr id="32" name="正方形/長方形 48">
            <a:extLst>
              <a:ext uri="{FF2B5EF4-FFF2-40B4-BE49-F238E27FC236}">
                <a16:creationId xmlns:a16="http://schemas.microsoft.com/office/drawing/2014/main" id="{37D50204-41A9-3EC3-6038-F503F0B2D9AF}"/>
              </a:ext>
            </a:extLst>
          </p:cNvPr>
          <p:cNvSpPr/>
          <p:nvPr/>
        </p:nvSpPr>
        <p:spPr>
          <a:xfrm>
            <a:off x="6960525" y="2178963"/>
            <a:ext cx="4860000" cy="1260000"/>
          </a:xfrm>
          <a:prstGeom prst="rect">
            <a:avLst/>
          </a:prstGeom>
          <a:solidFill>
            <a:srgbClr val="FFFFFF">
              <a:lumMod val="95000"/>
            </a:srgbClr>
          </a:solidFill>
          <a:ln w="12700" cap="flat" cmpd="sng" algn="ctr">
            <a:noFill/>
            <a:prstDash val="solid"/>
            <a:miter lim="800000"/>
          </a:ln>
          <a:effectLst/>
        </p:spPr>
        <p:txBody>
          <a:bodyPr lIns="640080" tIns="91440" rIns="91440" bIns="0" rtlCol="0" anchor="t"/>
          <a:lstStyle/>
          <a:p>
            <a:pPr algn="l">
              <a:buClr>
                <a:schemeClr val="accent1"/>
              </a:buClr>
            </a:pPr>
            <a:r>
              <a:rPr kumimoji="1" lang="en-US" altLang="ja-JP">
                <a:solidFill>
                  <a:schemeClr val="accent1"/>
                </a:solidFill>
                <a:latin typeface="Meiryo" panose="020B0604030504040204" pitchFamily="34" charset="-128"/>
                <a:ea typeface="Meiryo" panose="020B0604030504040204" pitchFamily="34" charset="-128"/>
              </a:rPr>
              <a:t>Time and monetary cost</a:t>
            </a:r>
          </a:p>
          <a:p>
            <a:pPr algn="l">
              <a:buClr>
                <a:schemeClr val="accent1"/>
              </a:buClr>
            </a:pPr>
            <a:r>
              <a:rPr lang="en-US" altLang="ja-JP" sz="1400">
                <a:solidFill>
                  <a:schemeClr val="tx1">
                    <a:lumMod val="75000"/>
                  </a:schemeClr>
                </a:solidFill>
                <a:latin typeface="Meiryo" panose="020B0604030504040204" pitchFamily="34" charset="-128"/>
                <a:ea typeface="Meiryo" panose="020B0604030504040204" pitchFamily="34" charset="-128"/>
              </a:rPr>
              <a:t>Collecting large amounts of data is time-consuming and financially costly.</a:t>
            </a:r>
            <a:endParaRPr lang="ja-JP" altLang="en-US" sz="1400">
              <a:solidFill>
                <a:schemeClr val="tx1">
                  <a:lumMod val="75000"/>
                </a:schemeClr>
              </a:solidFill>
              <a:latin typeface="Meiryo" panose="020B0604030504040204" pitchFamily="34" charset="-128"/>
              <a:ea typeface="Meiryo" panose="020B0604030504040204" pitchFamily="34" charset="-128"/>
            </a:endParaRPr>
          </a:p>
        </p:txBody>
      </p:sp>
      <p:sp>
        <p:nvSpPr>
          <p:cNvPr id="33" name="正方形/長方形 48">
            <a:extLst>
              <a:ext uri="{FF2B5EF4-FFF2-40B4-BE49-F238E27FC236}">
                <a16:creationId xmlns:a16="http://schemas.microsoft.com/office/drawing/2014/main" id="{E08A4155-DC62-4A97-1B92-A0F934346F2E}"/>
              </a:ext>
            </a:extLst>
          </p:cNvPr>
          <p:cNvSpPr/>
          <p:nvPr/>
        </p:nvSpPr>
        <p:spPr>
          <a:xfrm>
            <a:off x="6960525" y="3524151"/>
            <a:ext cx="4860000" cy="1260000"/>
          </a:xfrm>
          <a:prstGeom prst="rect">
            <a:avLst/>
          </a:prstGeom>
          <a:solidFill>
            <a:srgbClr val="FFFFFF">
              <a:lumMod val="95000"/>
            </a:srgbClr>
          </a:solidFill>
          <a:ln w="12700" cap="flat" cmpd="sng" algn="ctr">
            <a:noFill/>
            <a:prstDash val="solid"/>
            <a:miter lim="800000"/>
          </a:ln>
          <a:effectLst/>
        </p:spPr>
        <p:txBody>
          <a:bodyPr lIns="640080" tIns="91440" rIns="91440" bIns="0" rtlCol="0" anchor="t"/>
          <a:lstStyle/>
          <a:p>
            <a:pPr algn="l">
              <a:buClr>
                <a:schemeClr val="accent1"/>
              </a:buClr>
            </a:pPr>
            <a:r>
              <a:rPr lang="en-US" altLang="ja-JP">
                <a:solidFill>
                  <a:schemeClr val="accent1"/>
                </a:solidFill>
                <a:latin typeface="Meiryo" panose="020B0604030504040204" pitchFamily="34" charset="-128"/>
                <a:ea typeface="Meiryo" panose="020B0604030504040204" pitchFamily="34" charset="-128"/>
              </a:rPr>
              <a:t>Privacy issues</a:t>
            </a:r>
          </a:p>
          <a:p>
            <a:pPr algn="l">
              <a:buClr>
                <a:schemeClr val="accent1"/>
              </a:buClr>
            </a:pPr>
            <a:r>
              <a:rPr lang="en-GB" altLang="ja-JP" sz="1400">
                <a:solidFill>
                  <a:schemeClr val="tx1">
                    <a:lumMod val="75000"/>
                  </a:schemeClr>
                </a:solidFill>
                <a:latin typeface="Meiryo" panose="020B0604030504040204" pitchFamily="34" charset="-128"/>
                <a:ea typeface="Meiryo" panose="020B0604030504040204" pitchFamily="34" charset="-128"/>
              </a:rPr>
              <a:t>Data from the BLE device would reveal the user's location.</a:t>
            </a:r>
            <a:endParaRPr lang="ja-JP" altLang="en-US" sz="1400">
              <a:solidFill>
                <a:schemeClr val="tx1">
                  <a:lumMod val="75000"/>
                </a:schemeClr>
              </a:solidFill>
              <a:latin typeface="Meiryo" panose="020B0604030504040204" pitchFamily="34" charset="-128"/>
              <a:ea typeface="Meiryo" panose="020B0604030504040204" pitchFamily="34" charset="-128"/>
            </a:endParaRPr>
          </a:p>
        </p:txBody>
      </p:sp>
      <p:grpSp>
        <p:nvGrpSpPr>
          <p:cNvPr id="37" name="グループ化 23">
            <a:extLst>
              <a:ext uri="{FF2B5EF4-FFF2-40B4-BE49-F238E27FC236}">
                <a16:creationId xmlns:a16="http://schemas.microsoft.com/office/drawing/2014/main" id="{14D208B9-9143-138F-495A-91DF656AA1AD}"/>
              </a:ext>
            </a:extLst>
          </p:cNvPr>
          <p:cNvGrpSpPr>
            <a:grpSpLocks noChangeAspect="1"/>
          </p:cNvGrpSpPr>
          <p:nvPr/>
        </p:nvGrpSpPr>
        <p:grpSpPr>
          <a:xfrm>
            <a:off x="6503325" y="3696951"/>
            <a:ext cx="914400" cy="914400"/>
            <a:chOff x="2650454" y="3608624"/>
            <a:chExt cx="1563550" cy="1563550"/>
          </a:xfrm>
        </p:grpSpPr>
        <p:sp>
          <p:nvSpPr>
            <p:cNvPr id="38" name="円/楕円 42">
              <a:extLst>
                <a:ext uri="{FF2B5EF4-FFF2-40B4-BE49-F238E27FC236}">
                  <a16:creationId xmlns:a16="http://schemas.microsoft.com/office/drawing/2014/main" id="{913573B4-F91D-F255-12CE-F87162B85491}"/>
                </a:ext>
              </a:extLst>
            </p:cNvPr>
            <p:cNvSpPr/>
            <p:nvPr/>
          </p:nvSpPr>
          <p:spPr>
            <a:xfrm>
              <a:off x="2650454" y="3608624"/>
              <a:ext cx="1563550" cy="156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noProof="0">
                <a:ln>
                  <a:noFill/>
                </a:ln>
                <a:solidFill>
                  <a:prstClr val="white"/>
                </a:solidFill>
                <a:effectLst/>
                <a:uLnTx/>
                <a:uFillTx/>
                <a:latin typeface="Meiryo" panose="020B0604030504040204" pitchFamily="34" charset="-128"/>
                <a:ea typeface="Meiryo" panose="020B0604030504040204" pitchFamily="34" charset="-128"/>
              </a:endParaRPr>
            </a:p>
          </p:txBody>
        </p:sp>
        <p:pic>
          <p:nvPicPr>
            <p:cNvPr id="39" name="グラフィックス 22" descr="Security camera with solid fill">
              <a:extLst>
                <a:ext uri="{FF2B5EF4-FFF2-40B4-BE49-F238E27FC236}">
                  <a16:creationId xmlns:a16="http://schemas.microsoft.com/office/drawing/2014/main" id="{BCA688E1-A9E3-1AB5-23B5-7206351D832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49844" y="3908014"/>
              <a:ext cx="964772" cy="964772"/>
            </a:xfrm>
            <a:prstGeom prst="rect">
              <a:avLst/>
            </a:prstGeom>
          </p:spPr>
        </p:pic>
      </p:grpSp>
      <p:sp>
        <p:nvSpPr>
          <p:cNvPr id="48" name="正方形/長方形 48">
            <a:extLst>
              <a:ext uri="{FF2B5EF4-FFF2-40B4-BE49-F238E27FC236}">
                <a16:creationId xmlns:a16="http://schemas.microsoft.com/office/drawing/2014/main" id="{D4007B2C-995C-9DD8-862E-B1B6F952EDD4}"/>
              </a:ext>
            </a:extLst>
          </p:cNvPr>
          <p:cNvSpPr/>
          <p:nvPr/>
        </p:nvSpPr>
        <p:spPr>
          <a:xfrm>
            <a:off x="371475" y="2180234"/>
            <a:ext cx="4860000" cy="1260000"/>
          </a:xfrm>
          <a:prstGeom prst="rect">
            <a:avLst/>
          </a:prstGeom>
          <a:solidFill>
            <a:srgbClr val="FFFFFF">
              <a:lumMod val="95000"/>
            </a:srgbClr>
          </a:solidFill>
          <a:ln w="12700" cap="flat" cmpd="sng" algn="ctr">
            <a:noFill/>
            <a:prstDash val="solid"/>
            <a:miter lim="800000"/>
          </a:ln>
          <a:effectLst/>
        </p:spPr>
        <p:txBody>
          <a:bodyPr lIns="0" tIns="91440" rIns="640800" bIns="0" rtlCol="0" anchor="t"/>
          <a:lstStyle/>
          <a:p>
            <a:pPr algn="r">
              <a:buClr>
                <a:schemeClr val="accent1"/>
              </a:buClr>
            </a:pPr>
            <a:r>
              <a:rPr kumimoji="1" lang="en-US" altLang="ja-JP" dirty="0">
                <a:solidFill>
                  <a:schemeClr val="accent1"/>
                </a:solidFill>
                <a:latin typeface="Meiryo" panose="020B0604030504040204" pitchFamily="34" charset="-128"/>
                <a:ea typeface="Meiryo" panose="020B0604030504040204" pitchFamily="34" charset="-128"/>
              </a:rPr>
              <a:t>Large Dataset</a:t>
            </a:r>
          </a:p>
          <a:p>
            <a:pPr marL="139700">
              <a:buClr>
                <a:schemeClr val="tx1">
                  <a:lumMod val="75000"/>
                </a:schemeClr>
              </a:buClr>
              <a:defRPr/>
            </a:pPr>
            <a:r>
              <a:rPr lang="en-US" altLang="ja-JP" sz="1400" dirty="0">
                <a:solidFill>
                  <a:schemeClr val="tx1">
                    <a:lumMod val="75000"/>
                  </a:schemeClr>
                </a:solidFill>
                <a:latin typeface="Meiryo" panose="020B0604030504040204" pitchFamily="34" charset="-128"/>
                <a:ea typeface="Meiryo" panose="020B0604030504040204" pitchFamily="34" charset="-128"/>
              </a:rPr>
              <a:t>It may not be possible to extract enough meaningful features with a small dataset.</a:t>
            </a:r>
          </a:p>
        </p:txBody>
      </p:sp>
      <p:sp>
        <p:nvSpPr>
          <p:cNvPr id="49" name="正方形/長方形 48">
            <a:extLst>
              <a:ext uri="{FF2B5EF4-FFF2-40B4-BE49-F238E27FC236}">
                <a16:creationId xmlns:a16="http://schemas.microsoft.com/office/drawing/2014/main" id="{8FFB1902-5A3E-9360-F23C-C18583383DFE}"/>
              </a:ext>
            </a:extLst>
          </p:cNvPr>
          <p:cNvSpPr/>
          <p:nvPr/>
        </p:nvSpPr>
        <p:spPr>
          <a:xfrm>
            <a:off x="371475" y="3524786"/>
            <a:ext cx="4860000" cy="1260000"/>
          </a:xfrm>
          <a:prstGeom prst="rect">
            <a:avLst/>
          </a:prstGeom>
          <a:solidFill>
            <a:srgbClr val="FFFFFF">
              <a:lumMod val="95000"/>
            </a:srgbClr>
          </a:solidFill>
          <a:ln w="12700" cap="flat" cmpd="sng" algn="ctr">
            <a:noFill/>
            <a:prstDash val="solid"/>
            <a:miter lim="800000"/>
          </a:ln>
          <a:effectLst/>
        </p:spPr>
        <p:txBody>
          <a:bodyPr lIns="0" tIns="91440" rIns="640800" bIns="0" rtlCol="0" anchor="t"/>
          <a:lstStyle/>
          <a:p>
            <a:pPr algn="r">
              <a:buClr>
                <a:schemeClr val="accent1"/>
              </a:buClr>
            </a:pPr>
            <a:r>
              <a:rPr kumimoji="1" lang="en-US" altLang="ja-JP">
                <a:solidFill>
                  <a:schemeClr val="accent1"/>
                </a:solidFill>
                <a:latin typeface="Meiryo" panose="020B0604030504040204" pitchFamily="34" charset="-128"/>
                <a:ea typeface="Meiryo" panose="020B0604030504040204" pitchFamily="34" charset="-128"/>
              </a:rPr>
              <a:t>Diverse Dataset</a:t>
            </a:r>
          </a:p>
          <a:p>
            <a:pPr marL="139700">
              <a:buClr>
                <a:schemeClr val="tx1">
                  <a:lumMod val="75000"/>
                </a:schemeClr>
              </a:buClr>
              <a:defRPr/>
            </a:pPr>
            <a:r>
              <a:rPr lang="en-US" altLang="ja-JP" sz="1400">
                <a:solidFill>
                  <a:schemeClr val="tx1">
                    <a:lumMod val="75000"/>
                  </a:schemeClr>
                </a:solidFill>
                <a:latin typeface="Meiryo" panose="020B0604030504040204" pitchFamily="34" charset="-128"/>
                <a:ea typeface="Meiryo" panose="020B0604030504040204" pitchFamily="34" charset="-128"/>
              </a:rPr>
              <a:t>Real-world data contains noise. Diverse data is needed to deal with these noises.</a:t>
            </a:r>
            <a:endParaRPr lang="ja-JP" altLang="en-US" sz="1400">
              <a:solidFill>
                <a:schemeClr val="tx1">
                  <a:lumMod val="75000"/>
                </a:schemeClr>
              </a:solidFill>
              <a:latin typeface="Meiryo" panose="020B0604030504040204" pitchFamily="34" charset="-128"/>
              <a:ea typeface="Meiryo" panose="020B0604030504040204" pitchFamily="34" charset="-128"/>
            </a:endParaRPr>
          </a:p>
        </p:txBody>
      </p:sp>
      <p:grpSp>
        <p:nvGrpSpPr>
          <p:cNvPr id="53" name="グループ化 23">
            <a:extLst>
              <a:ext uri="{FF2B5EF4-FFF2-40B4-BE49-F238E27FC236}">
                <a16:creationId xmlns:a16="http://schemas.microsoft.com/office/drawing/2014/main" id="{72CDBBD4-ABD4-546E-B483-CD7EC96E1BDF}"/>
              </a:ext>
            </a:extLst>
          </p:cNvPr>
          <p:cNvGrpSpPr>
            <a:grpSpLocks noChangeAspect="1"/>
          </p:cNvGrpSpPr>
          <p:nvPr/>
        </p:nvGrpSpPr>
        <p:grpSpPr>
          <a:xfrm>
            <a:off x="4774274" y="3697586"/>
            <a:ext cx="914400" cy="914400"/>
            <a:chOff x="2650454" y="3608624"/>
            <a:chExt cx="1563550" cy="1563550"/>
          </a:xfrm>
        </p:grpSpPr>
        <p:sp>
          <p:nvSpPr>
            <p:cNvPr id="54" name="円/楕円 42">
              <a:extLst>
                <a:ext uri="{FF2B5EF4-FFF2-40B4-BE49-F238E27FC236}">
                  <a16:creationId xmlns:a16="http://schemas.microsoft.com/office/drawing/2014/main" id="{150F4EF3-CB7D-6210-7EF7-6AAA6178C3FC}"/>
                </a:ext>
              </a:extLst>
            </p:cNvPr>
            <p:cNvSpPr/>
            <p:nvPr/>
          </p:nvSpPr>
          <p:spPr>
            <a:xfrm>
              <a:off x="2650454" y="3608624"/>
              <a:ext cx="1563550" cy="156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noProof="0">
                <a:ln>
                  <a:noFill/>
                </a:ln>
                <a:solidFill>
                  <a:prstClr val="white"/>
                </a:solidFill>
                <a:effectLst/>
                <a:uLnTx/>
                <a:uFillTx/>
                <a:latin typeface="Meiryo" panose="020B0604030504040204" pitchFamily="34" charset="-128"/>
                <a:ea typeface="Meiryo" panose="020B0604030504040204" pitchFamily="34" charset="-128"/>
              </a:endParaRPr>
            </a:p>
          </p:txBody>
        </p:sp>
        <p:pic>
          <p:nvPicPr>
            <p:cNvPr id="55" name="グラフィックス 22" descr="Basic Shapes with solid fill">
              <a:extLst>
                <a:ext uri="{FF2B5EF4-FFF2-40B4-BE49-F238E27FC236}">
                  <a16:creationId xmlns:a16="http://schemas.microsoft.com/office/drawing/2014/main" id="{EEA293F5-5EE5-F998-9A94-2EE1E28225C7}"/>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949844" y="3908014"/>
              <a:ext cx="964772" cy="964772"/>
            </a:xfrm>
            <a:prstGeom prst="rect">
              <a:avLst/>
            </a:prstGeom>
          </p:spPr>
        </p:pic>
      </p:grpSp>
      <p:grpSp>
        <p:nvGrpSpPr>
          <p:cNvPr id="40" name="グループ化 23">
            <a:extLst>
              <a:ext uri="{FF2B5EF4-FFF2-40B4-BE49-F238E27FC236}">
                <a16:creationId xmlns:a16="http://schemas.microsoft.com/office/drawing/2014/main" id="{3931306F-A93C-BE29-F564-12A6EAC29A2D}"/>
              </a:ext>
            </a:extLst>
          </p:cNvPr>
          <p:cNvGrpSpPr>
            <a:grpSpLocks noChangeAspect="1"/>
          </p:cNvGrpSpPr>
          <p:nvPr/>
        </p:nvGrpSpPr>
        <p:grpSpPr>
          <a:xfrm>
            <a:off x="6503325" y="2351763"/>
            <a:ext cx="914400" cy="914400"/>
            <a:chOff x="2650454" y="3608624"/>
            <a:chExt cx="1563550" cy="1563550"/>
          </a:xfrm>
        </p:grpSpPr>
        <p:sp>
          <p:nvSpPr>
            <p:cNvPr id="41" name="円/楕円 42">
              <a:extLst>
                <a:ext uri="{FF2B5EF4-FFF2-40B4-BE49-F238E27FC236}">
                  <a16:creationId xmlns:a16="http://schemas.microsoft.com/office/drawing/2014/main" id="{AFF4F519-5E2D-7D38-EB25-DE2BD342D01A}"/>
                </a:ext>
              </a:extLst>
            </p:cNvPr>
            <p:cNvSpPr/>
            <p:nvPr/>
          </p:nvSpPr>
          <p:spPr>
            <a:xfrm>
              <a:off x="2650454" y="3608624"/>
              <a:ext cx="1563550" cy="156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noProof="0">
                <a:ln>
                  <a:noFill/>
                </a:ln>
                <a:solidFill>
                  <a:prstClr val="white"/>
                </a:solidFill>
                <a:effectLst/>
                <a:uLnTx/>
                <a:uFillTx/>
                <a:latin typeface="Meiryo" panose="020B0604030504040204" pitchFamily="34" charset="-128"/>
                <a:ea typeface="Meiryo" panose="020B0604030504040204" pitchFamily="34" charset="-128"/>
              </a:endParaRPr>
            </a:p>
          </p:txBody>
        </p:sp>
        <p:pic>
          <p:nvPicPr>
            <p:cNvPr id="42" name="グラフィックス 22" descr="Coins with solid fill">
              <a:extLst>
                <a:ext uri="{FF2B5EF4-FFF2-40B4-BE49-F238E27FC236}">
                  <a16:creationId xmlns:a16="http://schemas.microsoft.com/office/drawing/2014/main" id="{5D935B89-8284-9A4A-5D31-0036EF646520}"/>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949844" y="3908014"/>
              <a:ext cx="964772" cy="964772"/>
            </a:xfrm>
            <a:prstGeom prst="rect">
              <a:avLst/>
            </a:prstGeom>
          </p:spPr>
        </p:pic>
      </p:grpSp>
      <p:grpSp>
        <p:nvGrpSpPr>
          <p:cNvPr id="56" name="グループ化 23">
            <a:extLst>
              <a:ext uri="{FF2B5EF4-FFF2-40B4-BE49-F238E27FC236}">
                <a16:creationId xmlns:a16="http://schemas.microsoft.com/office/drawing/2014/main" id="{1E266CB6-3347-BA2D-DD8F-9EFE6969EFE4}"/>
              </a:ext>
            </a:extLst>
          </p:cNvPr>
          <p:cNvGrpSpPr>
            <a:grpSpLocks noChangeAspect="1"/>
          </p:cNvGrpSpPr>
          <p:nvPr/>
        </p:nvGrpSpPr>
        <p:grpSpPr>
          <a:xfrm>
            <a:off x="4774274" y="2335034"/>
            <a:ext cx="914400" cy="914400"/>
            <a:chOff x="2650454" y="3608624"/>
            <a:chExt cx="1563550" cy="1563550"/>
          </a:xfrm>
        </p:grpSpPr>
        <p:sp>
          <p:nvSpPr>
            <p:cNvPr id="57" name="円/楕円 42">
              <a:extLst>
                <a:ext uri="{FF2B5EF4-FFF2-40B4-BE49-F238E27FC236}">
                  <a16:creationId xmlns:a16="http://schemas.microsoft.com/office/drawing/2014/main" id="{3704919B-22DF-0B6A-C65C-AA72A0DA778E}"/>
                </a:ext>
              </a:extLst>
            </p:cNvPr>
            <p:cNvSpPr/>
            <p:nvPr/>
          </p:nvSpPr>
          <p:spPr>
            <a:xfrm>
              <a:off x="2650454" y="3608624"/>
              <a:ext cx="1563550" cy="156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noProof="0">
                <a:ln>
                  <a:noFill/>
                </a:ln>
                <a:solidFill>
                  <a:prstClr val="white"/>
                </a:solidFill>
                <a:effectLst/>
                <a:uLnTx/>
                <a:uFillTx/>
                <a:latin typeface="Meiryo" panose="020B0604030504040204" pitchFamily="34" charset="-128"/>
                <a:ea typeface="Meiryo" panose="020B0604030504040204" pitchFamily="34" charset="-128"/>
              </a:endParaRPr>
            </a:p>
          </p:txBody>
        </p:sp>
        <p:pic>
          <p:nvPicPr>
            <p:cNvPr id="58" name="グラフィックス 22" descr="Database with solid fill">
              <a:extLst>
                <a:ext uri="{FF2B5EF4-FFF2-40B4-BE49-F238E27FC236}">
                  <a16:creationId xmlns:a16="http://schemas.microsoft.com/office/drawing/2014/main" id="{1ED6E084-7811-ECE1-6A77-40602688C5FF}"/>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2949844" y="3908014"/>
              <a:ext cx="964772" cy="964772"/>
            </a:xfrm>
            <a:prstGeom prst="rect">
              <a:avLst/>
            </a:prstGeom>
          </p:spPr>
        </p:pic>
      </p:grpSp>
      <p:sp>
        <p:nvSpPr>
          <p:cNvPr id="76" name="テキスト ボックス 75">
            <a:extLst>
              <a:ext uri="{FF2B5EF4-FFF2-40B4-BE49-F238E27FC236}">
                <a16:creationId xmlns:a16="http://schemas.microsoft.com/office/drawing/2014/main" id="{B9370988-8482-6BFA-D018-57B11FD03A6E}"/>
              </a:ext>
            </a:extLst>
          </p:cNvPr>
          <p:cNvSpPr txBox="1"/>
          <p:nvPr/>
        </p:nvSpPr>
        <p:spPr>
          <a:xfrm>
            <a:off x="371475" y="1160463"/>
            <a:ext cx="5317200" cy="828675"/>
          </a:xfrm>
          <a:prstGeom prst="rect">
            <a:avLst/>
          </a:prstGeom>
          <a:noFill/>
        </p:spPr>
        <p:txBody>
          <a:bodyPr wrap="none" lIns="36000" tIns="36000" rIns="36000" bIns="36000" rtlCol="0" anchor="b">
            <a:noAutofit/>
          </a:bodyPr>
          <a:lstStyle/>
          <a:p>
            <a:pPr algn="ctr">
              <a:buClr>
                <a:schemeClr val="accent1"/>
              </a:buClr>
            </a:pPr>
            <a:r>
              <a:rPr lang="en-US" altLang="ja-JP">
                <a:solidFill>
                  <a:schemeClr val="accent1"/>
                </a:solidFill>
                <a:latin typeface="Meiryo" panose="020B0604030504040204" pitchFamily="34" charset="-128"/>
                <a:ea typeface="Meiryo" panose="020B0604030504040204" pitchFamily="34" charset="-128"/>
              </a:rPr>
              <a:t>Importance of large dataset</a:t>
            </a:r>
            <a:endParaRPr kumimoji="1" lang="ja-JP" altLang="en-US">
              <a:solidFill>
                <a:schemeClr val="accent1"/>
              </a:solidFill>
              <a:latin typeface="Meiryo" panose="020B0604030504040204" pitchFamily="34" charset="-128"/>
              <a:ea typeface="Meiryo" panose="020B0604030504040204" pitchFamily="34" charset="-128"/>
            </a:endParaRPr>
          </a:p>
        </p:txBody>
      </p:sp>
      <p:cxnSp>
        <p:nvCxnSpPr>
          <p:cNvPr id="77" name="直線コネクタ 76">
            <a:extLst>
              <a:ext uri="{FF2B5EF4-FFF2-40B4-BE49-F238E27FC236}">
                <a16:creationId xmlns:a16="http://schemas.microsoft.com/office/drawing/2014/main" id="{C5A595A6-5782-450D-8BE2-3917424C57D8}"/>
              </a:ext>
            </a:extLst>
          </p:cNvPr>
          <p:cNvCxnSpPr>
            <a:cxnSpLocks/>
          </p:cNvCxnSpPr>
          <p:nvPr/>
        </p:nvCxnSpPr>
        <p:spPr>
          <a:xfrm>
            <a:off x="371475" y="1989138"/>
            <a:ext cx="5317200"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B7687B60-4FF6-3E26-1A40-0D9A748C9616}"/>
              </a:ext>
            </a:extLst>
          </p:cNvPr>
          <p:cNvCxnSpPr>
            <a:cxnSpLocks/>
          </p:cNvCxnSpPr>
          <p:nvPr/>
        </p:nvCxnSpPr>
        <p:spPr>
          <a:xfrm>
            <a:off x="6503326" y="1989138"/>
            <a:ext cx="5317200"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79" name="テキスト ボックス 5">
            <a:extLst>
              <a:ext uri="{FF2B5EF4-FFF2-40B4-BE49-F238E27FC236}">
                <a16:creationId xmlns:a16="http://schemas.microsoft.com/office/drawing/2014/main" id="{25CEF65B-F7A0-251C-541F-BA3B829DD9B8}"/>
              </a:ext>
            </a:extLst>
          </p:cNvPr>
          <p:cNvSpPr txBox="1"/>
          <p:nvPr/>
        </p:nvSpPr>
        <p:spPr>
          <a:xfrm>
            <a:off x="6503326" y="1160463"/>
            <a:ext cx="5317200" cy="828675"/>
          </a:xfrm>
          <a:prstGeom prst="rect">
            <a:avLst/>
          </a:prstGeom>
          <a:noFill/>
        </p:spPr>
        <p:txBody>
          <a:bodyPr wrap="none" lIns="36000" tIns="36000" rIns="36000" bIns="36000" rtlCol="0" anchor="b">
            <a:noAutofit/>
          </a:bodyPr>
          <a:lstStyle>
            <a:defPPr>
              <a:defRPr lang="ja-JP"/>
            </a:defPPr>
            <a:lvl1pPr>
              <a:buClr>
                <a:schemeClr val="accent1"/>
              </a:buClr>
              <a:defRPr>
                <a:solidFill>
                  <a:schemeClr val="accent1"/>
                </a:solidFill>
                <a:latin typeface="Trebuchet MS" panose="020B0703020202090204" pitchFamily="34" charset="0"/>
                <a:ea typeface="Meiryo" panose="020B0604030504040204" pitchFamily="34" charset="-128"/>
              </a:defRPr>
            </a:lvl1pPr>
          </a:lstStyle>
          <a:p>
            <a:pPr algn="ctr"/>
            <a:r>
              <a:rPr lang="en-US" altLang="ja-JP">
                <a:latin typeface="Meiryo" panose="020B0604030504040204" pitchFamily="34" charset="-128"/>
              </a:rPr>
              <a:t>Cost and risk</a:t>
            </a:r>
            <a:endParaRPr lang="ja-JP" altLang="en-US">
              <a:latin typeface="Meiryo" panose="020B0604030504040204" pitchFamily="34" charset="-128"/>
            </a:endParaRPr>
          </a:p>
        </p:txBody>
      </p:sp>
      <p:sp>
        <p:nvSpPr>
          <p:cNvPr id="2" name="乗算記号 78">
            <a:extLst>
              <a:ext uri="{FF2B5EF4-FFF2-40B4-BE49-F238E27FC236}">
                <a16:creationId xmlns:a16="http://schemas.microsoft.com/office/drawing/2014/main" id="{E9E7DF1D-221E-96F1-FA1D-489C06A891CF}"/>
              </a:ext>
            </a:extLst>
          </p:cNvPr>
          <p:cNvSpPr/>
          <p:nvPr/>
        </p:nvSpPr>
        <p:spPr>
          <a:xfrm>
            <a:off x="5343910" y="2796537"/>
            <a:ext cx="1504179" cy="1371946"/>
          </a:xfrm>
          <a:prstGeom prst="mathMultiply">
            <a:avLst>
              <a:gd name="adj1" fmla="val 1587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endParaRPr>
          </a:p>
        </p:txBody>
      </p:sp>
      <p:sp>
        <p:nvSpPr>
          <p:cNvPr id="3" name="TextBox 2">
            <a:extLst>
              <a:ext uri="{FF2B5EF4-FFF2-40B4-BE49-F238E27FC236}">
                <a16:creationId xmlns:a16="http://schemas.microsoft.com/office/drawing/2014/main" id="{DEBF6F14-7B19-D473-3C25-B0B355780AD7}"/>
              </a:ext>
            </a:extLst>
          </p:cNvPr>
          <p:cNvSpPr txBox="1"/>
          <p:nvPr/>
        </p:nvSpPr>
        <p:spPr>
          <a:xfrm>
            <a:off x="4876800" y="5268686"/>
            <a:ext cx="0" cy="0"/>
          </a:xfrm>
          <a:prstGeom prst="rect">
            <a:avLst/>
          </a:prstGeom>
          <a:noFill/>
        </p:spPr>
        <p:txBody>
          <a:bodyPr wrap="none" lIns="36000" tIns="36000" rIns="36000" bIns="36000" rtlCol="0" anchor="t">
            <a:noAutofit/>
          </a:bodyPr>
          <a:lstStyle/>
          <a:p>
            <a:pPr algn="l">
              <a:buClr>
                <a:schemeClr val="accent1"/>
              </a:buClr>
            </a:pPr>
            <a:endParaRPr kumimoji="1" lang="en-US">
              <a:solidFill>
                <a:schemeClr val="accent1"/>
              </a:solidFill>
              <a:latin typeface="Meiryo" panose="020B0604030504040204" pitchFamily="34" charset="-128"/>
              <a:ea typeface="Meiryo" panose="020B0604030504040204" pitchFamily="34" charset="-128"/>
            </a:endParaRPr>
          </a:p>
        </p:txBody>
      </p:sp>
      <p:grpSp>
        <p:nvGrpSpPr>
          <p:cNvPr id="5" name="Group 4">
            <a:extLst>
              <a:ext uri="{FF2B5EF4-FFF2-40B4-BE49-F238E27FC236}">
                <a16:creationId xmlns:a16="http://schemas.microsoft.com/office/drawing/2014/main" id="{B3C04EBF-A939-DEFF-4363-7A57CA3CCC75}"/>
              </a:ext>
            </a:extLst>
          </p:cNvPr>
          <p:cNvGrpSpPr/>
          <p:nvPr/>
        </p:nvGrpSpPr>
        <p:grpSpPr>
          <a:xfrm>
            <a:off x="3375660" y="4879503"/>
            <a:ext cx="5440680" cy="360000"/>
            <a:chOff x="469432" y="4720277"/>
            <a:chExt cx="5440680" cy="360000"/>
          </a:xfrm>
        </p:grpSpPr>
        <p:cxnSp>
          <p:nvCxnSpPr>
            <p:cNvPr id="7" name="直線コネクタ 125">
              <a:extLst>
                <a:ext uri="{FF2B5EF4-FFF2-40B4-BE49-F238E27FC236}">
                  <a16:creationId xmlns:a16="http://schemas.microsoft.com/office/drawing/2014/main" id="{EA652072-0A4E-DEA6-C538-FC3CDAD9D361}"/>
                </a:ext>
              </a:extLst>
            </p:cNvPr>
            <p:cNvCxnSpPr>
              <a:cxnSpLocks/>
            </p:cNvCxnSpPr>
            <p:nvPr/>
          </p:nvCxnSpPr>
          <p:spPr>
            <a:xfrm>
              <a:off x="469432" y="4900277"/>
              <a:ext cx="5440680"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 name="グループ化 33">
              <a:extLst>
                <a:ext uri="{FF2B5EF4-FFF2-40B4-BE49-F238E27FC236}">
                  <a16:creationId xmlns:a16="http://schemas.microsoft.com/office/drawing/2014/main" id="{66128413-2C47-E1AF-01AA-D698620C95BA}"/>
                </a:ext>
              </a:extLst>
            </p:cNvPr>
            <p:cNvGrpSpPr/>
            <p:nvPr/>
          </p:nvGrpSpPr>
          <p:grpSpPr>
            <a:xfrm rot="5400000">
              <a:off x="3009773" y="4719790"/>
              <a:ext cx="360000" cy="360974"/>
              <a:chOff x="4481975" y="4551664"/>
              <a:chExt cx="360000" cy="360974"/>
            </a:xfrm>
          </p:grpSpPr>
          <p:sp>
            <p:nvSpPr>
              <p:cNvPr id="9" name="円/楕円 126">
                <a:extLst>
                  <a:ext uri="{FF2B5EF4-FFF2-40B4-BE49-F238E27FC236}">
                    <a16:creationId xmlns:a16="http://schemas.microsoft.com/office/drawing/2014/main" id="{C0461476-17D0-8741-F1ED-4D9E00CED5C1}"/>
                  </a:ext>
                </a:extLst>
              </p:cNvPr>
              <p:cNvSpPr>
                <a:spLocks noChangeAspect="1"/>
              </p:cNvSpPr>
              <p:nvPr/>
            </p:nvSpPr>
            <p:spPr>
              <a:xfrm rot="16200000">
                <a:off x="4481975" y="4552638"/>
                <a:ext cx="360000"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pic>
            <p:nvPicPr>
              <p:cNvPr id="10" name="グラフィックス 130" descr="キャレットを下へ 枠線">
                <a:extLst>
                  <a:ext uri="{FF2B5EF4-FFF2-40B4-BE49-F238E27FC236}">
                    <a16:creationId xmlns:a16="http://schemas.microsoft.com/office/drawing/2014/main" id="{BCA200C8-AF53-8D9D-E03C-A016E658B09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6200000">
                <a:off x="4481975" y="4551664"/>
                <a:ext cx="356400" cy="356400"/>
              </a:xfrm>
              <a:prstGeom prst="rect">
                <a:avLst/>
              </a:prstGeom>
            </p:spPr>
          </p:pic>
        </p:grpSp>
      </p:grpSp>
      <p:sp>
        <p:nvSpPr>
          <p:cNvPr id="11" name="Rounded Rectangle 10">
            <a:extLst>
              <a:ext uri="{FF2B5EF4-FFF2-40B4-BE49-F238E27FC236}">
                <a16:creationId xmlns:a16="http://schemas.microsoft.com/office/drawing/2014/main" id="{021EFBE5-14C6-67F3-FFD8-E0F1BE011CB9}"/>
              </a:ext>
            </a:extLst>
          </p:cNvPr>
          <p:cNvSpPr/>
          <p:nvPr/>
        </p:nvSpPr>
        <p:spPr>
          <a:xfrm>
            <a:off x="371475" y="5415903"/>
            <a:ext cx="11449050" cy="70685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lang="en-US" altLang="ja-JP" sz="1800">
                <a:solidFill>
                  <a:schemeClr val="bg1"/>
                </a:solidFill>
                <a:latin typeface="Meiryo" panose="020B0604030504040204" pitchFamily="34" charset="-128"/>
              </a:rPr>
              <a:t>Synthetic data resolves these problems</a:t>
            </a:r>
            <a:endParaRPr lang="ja-JP" altLang="en-US" sz="1800">
              <a:solidFill>
                <a:schemeClr val="bg1"/>
              </a:solidFill>
              <a:latin typeface="Meiryo" panose="020B0604030504040204" pitchFamily="34" charset="-128"/>
            </a:endParaRPr>
          </a:p>
        </p:txBody>
      </p:sp>
      <p:sp>
        <p:nvSpPr>
          <p:cNvPr id="4" name="Rectangle 3">
            <a:extLst>
              <a:ext uri="{FF2B5EF4-FFF2-40B4-BE49-F238E27FC236}">
                <a16:creationId xmlns:a16="http://schemas.microsoft.com/office/drawing/2014/main" id="{33A29FA3-AF0A-60C4-AB0A-4390541041E1}"/>
              </a:ext>
            </a:extLst>
          </p:cNvPr>
          <p:cNvSpPr/>
          <p:nvPr/>
        </p:nvSpPr>
        <p:spPr>
          <a:xfrm>
            <a:off x="371475" y="6189549"/>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r>
              <a:rPr kumimoji="1" lang="en-US" sz="1000" dirty="0">
                <a:solidFill>
                  <a:schemeClr val="tx1">
                    <a:lumMod val="20000"/>
                    <a:lumOff val="80000"/>
                  </a:schemeClr>
                </a:solidFill>
                <a:latin typeface="Meiryo" panose="020B0604030504040204" pitchFamily="34" charset="-128"/>
                <a:ea typeface="Meiryo" panose="020B0604030504040204" pitchFamily="34" charset="-128"/>
                <a:hlinkClick r:id="rId13">
                  <a:extLst>
                    <a:ext uri="{A12FA001-AC4F-418D-AE19-62706E023703}">
                      <ahyp:hlinkClr xmlns:ahyp="http://schemas.microsoft.com/office/drawing/2018/hyperlinkcolor" val="tx"/>
                    </a:ext>
                  </a:extLst>
                </a:hlinkClick>
              </a:rPr>
              <a:t>https://ieeexplore.ieee.org/abstract/document/9706334</a:t>
            </a:r>
            <a:r>
              <a:rPr kumimoji="1" lang="en-US" sz="1000" dirty="0">
                <a:solidFill>
                  <a:schemeClr val="tx1">
                    <a:lumMod val="20000"/>
                    <a:lumOff val="80000"/>
                  </a:schemeClr>
                </a:solidFill>
                <a:latin typeface="Meiryo" panose="020B0604030504040204" pitchFamily="34" charset="-128"/>
                <a:ea typeface="Meiryo" panose="020B0604030504040204" pitchFamily="34" charset="-128"/>
              </a:rPr>
              <a:t>, </a:t>
            </a:r>
            <a:r>
              <a:rPr kumimoji="1" lang="en-US" sz="1000" dirty="0">
                <a:solidFill>
                  <a:schemeClr val="tx1">
                    <a:lumMod val="20000"/>
                    <a:lumOff val="80000"/>
                  </a:schemeClr>
                </a:solidFill>
                <a:latin typeface="Meiryo" panose="020B0604030504040204" pitchFamily="34" charset="-128"/>
                <a:ea typeface="Meiryo" panose="020B0604030504040204" pitchFamily="34" charset="-128"/>
                <a:hlinkClick r:id="rId14">
                  <a:extLst>
                    <a:ext uri="{A12FA001-AC4F-418D-AE19-62706E023703}">
                      <ahyp:hlinkClr xmlns:ahyp="http://schemas.microsoft.com/office/drawing/2018/hyperlinkcolor" val="tx"/>
                    </a:ext>
                  </a:extLst>
                </a:hlinkClick>
              </a:rPr>
              <a:t>https://doi.org/10.1186/s40537-023-00727-2</a:t>
            </a:r>
            <a:endParaRPr kumimoji="1" lang="en-US" sz="1000" dirty="0">
              <a:solidFill>
                <a:schemeClr val="tx1">
                  <a:lumMod val="20000"/>
                  <a:lumOff val="80000"/>
                </a:schemeClr>
              </a:solidFill>
              <a:latin typeface="Meiryo" panose="020B0604030504040204" pitchFamily="34" charset="-128"/>
              <a:ea typeface="Meiryo" panose="020B0604030504040204" pitchFamily="34" charset="-128"/>
            </a:endParaRPr>
          </a:p>
        </p:txBody>
      </p:sp>
      <p:sp>
        <p:nvSpPr>
          <p:cNvPr id="12" name="Slide Number Placeholder 11">
            <a:extLst>
              <a:ext uri="{FF2B5EF4-FFF2-40B4-BE49-F238E27FC236}">
                <a16:creationId xmlns:a16="http://schemas.microsoft.com/office/drawing/2014/main" id="{1F2A4EB3-41E0-B9E9-A6F0-960E870DE69D}"/>
              </a:ext>
            </a:extLst>
          </p:cNvPr>
          <p:cNvSpPr>
            <a:spLocks noGrp="1"/>
          </p:cNvSpPr>
          <p:nvPr>
            <p:ph type="sldNum" sz="quarter" idx="11"/>
          </p:nvPr>
        </p:nvSpPr>
        <p:spPr/>
        <p:txBody>
          <a:bodyPr/>
          <a:lstStyle/>
          <a:p>
            <a:fld id="{CE884680-B901-7B4E-B61D-104198092958}" type="slidenum">
              <a:rPr lang="ja-JP" altLang="en-US" smtClean="0"/>
              <a:pPr/>
              <a:t>7</a:t>
            </a:fld>
            <a:endParaRPr lang="ja-JP" altLang="en-US"/>
          </a:p>
        </p:txBody>
      </p:sp>
    </p:spTree>
    <p:extLst>
      <p:ext uri="{BB962C8B-B14F-4D97-AF65-F5344CB8AC3E}">
        <p14:creationId xmlns:p14="http://schemas.microsoft.com/office/powerpoint/2010/main" val="1179509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0">
            <a:extLst>
              <a:ext uri="{FF2B5EF4-FFF2-40B4-BE49-F238E27FC236}">
                <a16:creationId xmlns:a16="http://schemas.microsoft.com/office/drawing/2014/main" id="{F6093F94-FEAC-16D6-7F36-38A9142E1BEA}"/>
              </a:ext>
            </a:extLst>
          </p:cNvPr>
          <p:cNvCxnSpPr>
            <a:cxnSpLocks/>
          </p:cNvCxnSpPr>
          <p:nvPr/>
        </p:nvCxnSpPr>
        <p:spPr>
          <a:xfrm flipH="1">
            <a:off x="1521412" y="1811649"/>
            <a:ext cx="1923964" cy="183629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5">
            <a:extLst>
              <a:ext uri="{FF2B5EF4-FFF2-40B4-BE49-F238E27FC236}">
                <a16:creationId xmlns:a16="http://schemas.microsoft.com/office/drawing/2014/main" id="{1FA575DF-1CAF-0889-D37D-509AC3E68189}"/>
              </a:ext>
            </a:extLst>
          </p:cNvPr>
          <p:cNvCxnSpPr>
            <a:cxnSpLocks/>
          </p:cNvCxnSpPr>
          <p:nvPr/>
        </p:nvCxnSpPr>
        <p:spPr>
          <a:xfrm flipH="1" flipV="1">
            <a:off x="1521412" y="3644901"/>
            <a:ext cx="1928158" cy="1822561"/>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EE66DDE4-1975-41E6-9BDB-213E1867A03F}"/>
              </a:ext>
            </a:extLst>
          </p:cNvPr>
          <p:cNvSpPr>
            <a:spLocks noGrp="1"/>
          </p:cNvSpPr>
          <p:nvPr>
            <p:ph type="title"/>
          </p:nvPr>
        </p:nvSpPr>
        <p:spPr>
          <a:xfrm>
            <a:off x="371475" y="372382"/>
            <a:ext cx="11449050" cy="414335"/>
          </a:xfrm>
        </p:spPr>
        <p:txBody>
          <a:bodyPr/>
          <a:lstStyle/>
          <a:p>
            <a:r>
              <a:rPr kumimoji="1" lang="en-US" altLang="ja-JP"/>
              <a:t>Research questions</a:t>
            </a:r>
            <a:endParaRPr kumimoji="1" lang="ja-JP" altLang="en-US"/>
          </a:p>
        </p:txBody>
      </p:sp>
      <p:cxnSp>
        <p:nvCxnSpPr>
          <p:cNvPr id="112" name="Straight Connector 111">
            <a:extLst>
              <a:ext uri="{FF2B5EF4-FFF2-40B4-BE49-F238E27FC236}">
                <a16:creationId xmlns:a16="http://schemas.microsoft.com/office/drawing/2014/main" id="{F588D81B-B599-43FE-8BE8-96701FE8B491}"/>
              </a:ext>
            </a:extLst>
          </p:cNvPr>
          <p:cNvCxnSpPr>
            <a:cxnSpLocks/>
            <a:stCxn id="101" idx="2"/>
          </p:cNvCxnSpPr>
          <p:nvPr/>
        </p:nvCxnSpPr>
        <p:spPr>
          <a:xfrm flipH="1">
            <a:off x="3445376" y="1811649"/>
            <a:ext cx="1079587"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D6C1F56C-5ED3-44AC-BF5F-42EBE9EC6AB9}"/>
              </a:ext>
            </a:extLst>
          </p:cNvPr>
          <p:cNvCxnSpPr>
            <a:cxnSpLocks/>
            <a:stCxn id="149" idx="2"/>
          </p:cNvCxnSpPr>
          <p:nvPr/>
        </p:nvCxnSpPr>
        <p:spPr>
          <a:xfrm flipH="1">
            <a:off x="3445376" y="5460733"/>
            <a:ext cx="1079587"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F7C67A9-8A23-4519-90CA-A97E2F8E7B15}"/>
              </a:ext>
            </a:extLst>
          </p:cNvPr>
          <p:cNvCxnSpPr>
            <a:cxnSpLocks/>
            <a:stCxn id="131" idx="2"/>
          </p:cNvCxnSpPr>
          <p:nvPr/>
        </p:nvCxnSpPr>
        <p:spPr>
          <a:xfrm flipH="1">
            <a:off x="1521412" y="3636190"/>
            <a:ext cx="3003551" cy="1517"/>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73" name="テキスト ボックス 72">
            <a:extLst>
              <a:ext uri="{FF2B5EF4-FFF2-40B4-BE49-F238E27FC236}">
                <a16:creationId xmlns:a16="http://schemas.microsoft.com/office/drawing/2014/main" id="{B5993A6E-76D6-4C59-828B-68B777CF7268}"/>
              </a:ext>
            </a:extLst>
          </p:cNvPr>
          <p:cNvSpPr txBox="1"/>
          <p:nvPr/>
        </p:nvSpPr>
        <p:spPr>
          <a:xfrm>
            <a:off x="5830619" y="1158821"/>
            <a:ext cx="5989906" cy="1305656"/>
          </a:xfrm>
          <a:prstGeom prst="rect">
            <a:avLst/>
          </a:prstGeom>
          <a:noFill/>
        </p:spPr>
        <p:txBody>
          <a:bodyPr wrap="square" lIns="274320" tIns="36000" rIns="36000" bIns="36000" rtlCol="0" anchor="ctr">
            <a:noAutofit/>
          </a:bodyPr>
          <a:lstStyle/>
          <a:p>
            <a:pPr>
              <a:buClr>
                <a:schemeClr val="accent1"/>
              </a:buClr>
            </a:pPr>
            <a:r>
              <a:rPr kumimoji="1" lang="en-US" altLang="ja-JP" sz="2400">
                <a:solidFill>
                  <a:schemeClr val="accent1"/>
                </a:solidFill>
                <a:latin typeface="Meiryo" panose="020B0604030504040204" pitchFamily="34" charset="-128"/>
                <a:ea typeface="Meiryo" panose="020B0604030504040204" pitchFamily="34" charset="-128"/>
              </a:rPr>
              <a:t>Clarify to be a Markov model appropriate for creating BLE data</a:t>
            </a:r>
          </a:p>
        </p:txBody>
      </p:sp>
      <p:sp>
        <p:nvSpPr>
          <p:cNvPr id="101" name="楕円 3">
            <a:extLst>
              <a:ext uri="{FF2B5EF4-FFF2-40B4-BE49-F238E27FC236}">
                <a16:creationId xmlns:a16="http://schemas.microsoft.com/office/drawing/2014/main" id="{CF02C385-D21A-4770-B5F0-9449A86947B0}"/>
              </a:ext>
            </a:extLst>
          </p:cNvPr>
          <p:cNvSpPr/>
          <p:nvPr/>
        </p:nvSpPr>
        <p:spPr>
          <a:xfrm>
            <a:off x="4524963" y="1158821"/>
            <a:ext cx="1305656" cy="1305656"/>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pic>
        <p:nvPicPr>
          <p:cNvPr id="102" name="グラフィックス 26" descr="Magnifying glass with solid fill">
            <a:extLst>
              <a:ext uri="{FF2B5EF4-FFF2-40B4-BE49-F238E27FC236}">
                <a16:creationId xmlns:a16="http://schemas.microsoft.com/office/drawing/2014/main" id="{9AACD171-3539-4294-8043-52AB26A0587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748136" y="1386153"/>
            <a:ext cx="850992" cy="850992"/>
          </a:xfrm>
          <a:prstGeom prst="rect">
            <a:avLst/>
          </a:prstGeom>
        </p:spPr>
      </p:pic>
      <p:sp>
        <p:nvSpPr>
          <p:cNvPr id="142" name="テキスト ボックス 72">
            <a:extLst>
              <a:ext uri="{FF2B5EF4-FFF2-40B4-BE49-F238E27FC236}">
                <a16:creationId xmlns:a16="http://schemas.microsoft.com/office/drawing/2014/main" id="{D903003C-6E8A-4B19-B453-05AC6A5FC852}"/>
              </a:ext>
            </a:extLst>
          </p:cNvPr>
          <p:cNvSpPr txBox="1"/>
          <p:nvPr/>
        </p:nvSpPr>
        <p:spPr>
          <a:xfrm>
            <a:off x="5830619" y="2983362"/>
            <a:ext cx="5989906" cy="1305656"/>
          </a:xfrm>
          <a:prstGeom prst="rect">
            <a:avLst/>
          </a:prstGeom>
          <a:noFill/>
        </p:spPr>
        <p:txBody>
          <a:bodyPr wrap="square" lIns="274320" tIns="36000" rIns="36000" bIns="36000" rtlCol="0" anchor="ctr">
            <a:noAutofit/>
          </a:bodyPr>
          <a:lstStyle/>
          <a:p>
            <a:pPr>
              <a:buClr>
                <a:schemeClr val="accent1"/>
              </a:buClr>
            </a:pPr>
            <a:r>
              <a:rPr kumimoji="1" lang="en-US" altLang="ja-JP" sz="2400">
                <a:solidFill>
                  <a:schemeClr val="accent1"/>
                </a:solidFill>
                <a:latin typeface="Meiryo" panose="020B0604030504040204" pitchFamily="34" charset="-128"/>
                <a:ea typeface="Meiryo" panose="020B0604030504040204" pitchFamily="34" charset="-128"/>
              </a:rPr>
              <a:t>Create synthesis data of BLE using </a:t>
            </a:r>
          </a:p>
          <a:p>
            <a:pPr>
              <a:buClr>
                <a:schemeClr val="accent1"/>
              </a:buClr>
            </a:pPr>
            <a:r>
              <a:rPr kumimoji="1" lang="en-US" altLang="ja-JP" sz="2400">
                <a:solidFill>
                  <a:schemeClr val="accent1"/>
                </a:solidFill>
                <a:latin typeface="Meiryo" panose="020B0604030504040204" pitchFamily="34" charset="-128"/>
                <a:ea typeface="Meiryo" panose="020B0604030504040204" pitchFamily="34" charset="-128"/>
              </a:rPr>
              <a:t>a Markov model</a:t>
            </a:r>
          </a:p>
        </p:txBody>
      </p:sp>
      <p:sp>
        <p:nvSpPr>
          <p:cNvPr id="131" name="楕円 3">
            <a:extLst>
              <a:ext uri="{FF2B5EF4-FFF2-40B4-BE49-F238E27FC236}">
                <a16:creationId xmlns:a16="http://schemas.microsoft.com/office/drawing/2014/main" id="{8D3E5228-E9AF-4D88-8B13-2718C527437A}"/>
              </a:ext>
            </a:extLst>
          </p:cNvPr>
          <p:cNvSpPr/>
          <p:nvPr/>
        </p:nvSpPr>
        <p:spPr>
          <a:xfrm>
            <a:off x="4524963" y="2983362"/>
            <a:ext cx="1305656" cy="1305656"/>
          </a:xfrm>
          <a:prstGeom prst="ellipse">
            <a:avLst/>
          </a:prstGeom>
          <a:solidFill>
            <a:srgbClr val="5994CC">
              <a:lumMod val="10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pic>
        <p:nvPicPr>
          <p:cNvPr id="132" name="グラフィックス 26" descr="Robot with solid fill">
            <a:extLst>
              <a:ext uri="{FF2B5EF4-FFF2-40B4-BE49-F238E27FC236}">
                <a16:creationId xmlns:a16="http://schemas.microsoft.com/office/drawing/2014/main" id="{8F9C8167-C7B4-4D7F-A083-C0EF6B7E399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748136" y="3210694"/>
            <a:ext cx="850992" cy="850992"/>
          </a:xfrm>
          <a:prstGeom prst="rect">
            <a:avLst/>
          </a:prstGeom>
        </p:spPr>
      </p:pic>
      <p:sp>
        <p:nvSpPr>
          <p:cNvPr id="145" name="テキスト ボックス 72">
            <a:extLst>
              <a:ext uri="{FF2B5EF4-FFF2-40B4-BE49-F238E27FC236}">
                <a16:creationId xmlns:a16="http://schemas.microsoft.com/office/drawing/2014/main" id="{138B946F-0FB1-47F5-AA1F-A6C3775B2497}"/>
              </a:ext>
            </a:extLst>
          </p:cNvPr>
          <p:cNvSpPr txBox="1"/>
          <p:nvPr/>
        </p:nvSpPr>
        <p:spPr>
          <a:xfrm>
            <a:off x="5830619" y="4807905"/>
            <a:ext cx="5989906" cy="1305656"/>
          </a:xfrm>
          <a:prstGeom prst="rect">
            <a:avLst/>
          </a:prstGeom>
          <a:noFill/>
        </p:spPr>
        <p:txBody>
          <a:bodyPr wrap="square" lIns="274320" tIns="36000" rIns="36000" bIns="36000" rtlCol="0" anchor="ctr">
            <a:noAutofit/>
          </a:bodyPr>
          <a:lstStyle/>
          <a:p>
            <a:pPr>
              <a:buClr>
                <a:schemeClr val="accent1"/>
              </a:buClr>
            </a:pPr>
            <a:r>
              <a:rPr kumimoji="1" lang="en-US" altLang="ja-JP" sz="2400">
                <a:solidFill>
                  <a:schemeClr val="accent1"/>
                </a:solidFill>
                <a:latin typeface="Meiryo" panose="020B0604030504040204" pitchFamily="34" charset="-128"/>
                <a:ea typeface="Meiryo" panose="020B0604030504040204" pitchFamily="34" charset="-128"/>
              </a:rPr>
              <a:t>Evaluate the synthetic data</a:t>
            </a:r>
          </a:p>
        </p:txBody>
      </p:sp>
      <p:sp>
        <p:nvSpPr>
          <p:cNvPr id="149" name="楕円 3">
            <a:extLst>
              <a:ext uri="{FF2B5EF4-FFF2-40B4-BE49-F238E27FC236}">
                <a16:creationId xmlns:a16="http://schemas.microsoft.com/office/drawing/2014/main" id="{B560E8D9-35D2-46F1-A118-BDB1CCEA74A0}"/>
              </a:ext>
            </a:extLst>
          </p:cNvPr>
          <p:cNvSpPr/>
          <p:nvPr/>
        </p:nvSpPr>
        <p:spPr>
          <a:xfrm>
            <a:off x="4524963" y="4807905"/>
            <a:ext cx="1305656" cy="1305656"/>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pic>
        <p:nvPicPr>
          <p:cNvPr id="150" name="グラフィックス 26" descr="Microscope with solid fill">
            <a:extLst>
              <a:ext uri="{FF2B5EF4-FFF2-40B4-BE49-F238E27FC236}">
                <a16:creationId xmlns:a16="http://schemas.microsoft.com/office/drawing/2014/main" id="{BBEDFDC6-8691-4B1A-A441-0BA99580FE59}"/>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4748136" y="5035237"/>
            <a:ext cx="850992" cy="850992"/>
          </a:xfrm>
          <a:prstGeom prst="rect">
            <a:avLst/>
          </a:prstGeom>
        </p:spPr>
      </p:pic>
      <p:pic>
        <p:nvPicPr>
          <p:cNvPr id="26" name="グラフィックス 16" descr="クリップボード: チェックマーク 単色塗りつぶし">
            <a:extLst>
              <a:ext uri="{FF2B5EF4-FFF2-40B4-BE49-F238E27FC236}">
                <a16:creationId xmlns:a16="http://schemas.microsoft.com/office/drawing/2014/main" id="{641B9F60-782C-6133-BB21-ED4D556491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23041" y="2967470"/>
            <a:ext cx="1351828" cy="1351828"/>
          </a:xfrm>
          <a:prstGeom prst="rect">
            <a:avLst/>
          </a:prstGeom>
        </p:spPr>
      </p:pic>
      <p:cxnSp>
        <p:nvCxnSpPr>
          <p:cNvPr id="27" name="Straight Connector 6">
            <a:extLst>
              <a:ext uri="{FF2B5EF4-FFF2-40B4-BE49-F238E27FC236}">
                <a16:creationId xmlns:a16="http://schemas.microsoft.com/office/drawing/2014/main" id="{EA34EBC6-420C-A18F-7459-79E4219F1CB3}"/>
              </a:ext>
            </a:extLst>
          </p:cNvPr>
          <p:cNvCxnSpPr>
            <a:cxnSpLocks/>
            <a:stCxn id="30" idx="3"/>
            <a:endCxn id="30" idx="1"/>
          </p:cNvCxnSpPr>
          <p:nvPr/>
        </p:nvCxnSpPr>
        <p:spPr>
          <a:xfrm>
            <a:off x="1251865" y="1997462"/>
            <a:ext cx="0" cy="3293937"/>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楕円 2">
            <a:extLst>
              <a:ext uri="{FF2B5EF4-FFF2-40B4-BE49-F238E27FC236}">
                <a16:creationId xmlns:a16="http://schemas.microsoft.com/office/drawing/2014/main" id="{7F8DF433-97F3-DA53-D3D3-870556582AA3}"/>
              </a:ext>
            </a:extLst>
          </p:cNvPr>
          <p:cNvSpPr/>
          <p:nvPr/>
        </p:nvSpPr>
        <p:spPr>
          <a:xfrm>
            <a:off x="-1043609" y="1386153"/>
            <a:ext cx="4493179" cy="4493179"/>
          </a:xfrm>
          <a:prstGeom prst="arc">
            <a:avLst>
              <a:gd name="adj1" fmla="val 16200000"/>
              <a:gd name="adj2" fmla="val 5407509"/>
            </a:avLst>
          </a:prstGeom>
          <a:solidFill>
            <a:schemeClr val="bg1"/>
          </a:solidFill>
          <a:ln w="254000">
            <a:solidFill>
              <a:srgbClr val="5994CC">
                <a:lumMod val="100000"/>
              </a:srgb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sp>
        <p:nvSpPr>
          <p:cNvPr id="29" name="Freeform 44">
            <a:extLst>
              <a:ext uri="{FF2B5EF4-FFF2-40B4-BE49-F238E27FC236}">
                <a16:creationId xmlns:a16="http://schemas.microsoft.com/office/drawing/2014/main" id="{3C3703C0-C754-0AD5-E252-A29F1504664A}"/>
              </a:ext>
            </a:extLst>
          </p:cNvPr>
          <p:cNvSpPr/>
          <p:nvPr/>
        </p:nvSpPr>
        <p:spPr>
          <a:xfrm>
            <a:off x="1521412" y="1843384"/>
            <a:ext cx="1800000" cy="3600000"/>
          </a:xfrm>
          <a:custGeom>
            <a:avLst/>
            <a:gdLst>
              <a:gd name="connsiteX0" fmla="*/ 0 w 1800000"/>
              <a:gd name="connsiteY0" fmla="*/ 0 h 3600000"/>
              <a:gd name="connsiteX1" fmla="*/ 1800000 w 1800000"/>
              <a:gd name="connsiteY1" fmla="*/ 1800000 h 3600000"/>
              <a:gd name="connsiteX2" fmla="*/ 0 w 1800000"/>
              <a:gd name="connsiteY2" fmla="*/ 3600000 h 3600000"/>
            </a:gdLst>
            <a:ahLst/>
            <a:cxnLst>
              <a:cxn ang="0">
                <a:pos x="connsiteX0" y="connsiteY0"/>
              </a:cxn>
              <a:cxn ang="0">
                <a:pos x="connsiteX1" y="connsiteY1"/>
              </a:cxn>
              <a:cxn ang="0">
                <a:pos x="connsiteX2" y="connsiteY2"/>
              </a:cxn>
            </a:cxnLst>
            <a:rect l="l" t="t" r="r" b="b"/>
            <a:pathLst>
              <a:path w="1800000" h="3600000">
                <a:moveTo>
                  <a:pt x="0" y="0"/>
                </a:moveTo>
                <a:cubicBezTo>
                  <a:pt x="994113" y="0"/>
                  <a:pt x="1800000" y="805887"/>
                  <a:pt x="1800000" y="1800000"/>
                </a:cubicBezTo>
                <a:cubicBezTo>
                  <a:pt x="1800000" y="2794113"/>
                  <a:pt x="994113" y="3600000"/>
                  <a:pt x="0" y="360000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sp>
        <p:nvSpPr>
          <p:cNvPr id="30" name="楕円 3">
            <a:extLst>
              <a:ext uri="{FF2B5EF4-FFF2-40B4-BE49-F238E27FC236}">
                <a16:creationId xmlns:a16="http://schemas.microsoft.com/office/drawing/2014/main" id="{5EB598C6-FE47-E324-41B4-683E5C0616A6}"/>
              </a:ext>
            </a:extLst>
          </p:cNvPr>
          <p:cNvSpPr/>
          <p:nvPr/>
        </p:nvSpPr>
        <p:spPr>
          <a:xfrm>
            <a:off x="-395104" y="1997462"/>
            <a:ext cx="3293937" cy="3293937"/>
          </a:xfrm>
          <a:prstGeom prst="pie">
            <a:avLst>
              <a:gd name="adj1" fmla="val 16205533"/>
              <a:gd name="adj2" fmla="val 5412291"/>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368000" tIns="1368000" rIns="36000" bIns="36000" rtlCol="0" anchor="t"/>
          <a:lstStyle/>
          <a:p>
            <a:pPr>
              <a:buClr>
                <a:schemeClr val="accent1"/>
              </a:buClr>
            </a:pPr>
            <a:r>
              <a:rPr lang="en-US" altLang="ja-JP" sz="2400" dirty="0">
                <a:latin typeface="Meiryo" panose="020B0604030504040204" pitchFamily="34" charset="-128"/>
                <a:ea typeface="Meiryo" panose="020B0604030504040204" pitchFamily="34" charset="-128"/>
              </a:rPr>
              <a:t>Goals</a:t>
            </a:r>
            <a:endParaRPr kumimoji="1" lang="ja-JP" altLang="en-US" sz="2400">
              <a:latin typeface="Meiryo" panose="020B0604030504040204" pitchFamily="34" charset="-128"/>
              <a:ea typeface="Meiryo" panose="020B0604030504040204" pitchFamily="34" charset="-128"/>
            </a:endParaRPr>
          </a:p>
        </p:txBody>
      </p:sp>
      <p:pic>
        <p:nvPicPr>
          <p:cNvPr id="31" name="Graphic 18" descr="Bullseye with solid fill">
            <a:extLst>
              <a:ext uri="{FF2B5EF4-FFF2-40B4-BE49-F238E27FC236}">
                <a16:creationId xmlns:a16="http://schemas.microsoft.com/office/drawing/2014/main" id="{2BBFB317-0C4F-5A59-3F38-C6749E9C66ED}"/>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300037" y="2983362"/>
            <a:ext cx="914400" cy="914400"/>
          </a:xfrm>
          <a:prstGeom prst="rect">
            <a:avLst/>
          </a:prstGeom>
        </p:spPr>
      </p:pic>
      <p:sp>
        <p:nvSpPr>
          <p:cNvPr id="3" name="Slide Number Placeholder 2">
            <a:extLst>
              <a:ext uri="{FF2B5EF4-FFF2-40B4-BE49-F238E27FC236}">
                <a16:creationId xmlns:a16="http://schemas.microsoft.com/office/drawing/2014/main" id="{C3301D2A-0EAF-ED3B-42F5-9FAB1593D36E}"/>
              </a:ext>
            </a:extLst>
          </p:cNvPr>
          <p:cNvSpPr>
            <a:spLocks noGrp="1"/>
          </p:cNvSpPr>
          <p:nvPr>
            <p:ph type="sldNum" sz="quarter" idx="11"/>
          </p:nvPr>
        </p:nvSpPr>
        <p:spPr/>
        <p:txBody>
          <a:bodyPr/>
          <a:lstStyle/>
          <a:p>
            <a:fld id="{CE884680-B901-7B4E-B61D-104198092958}" type="slidenum">
              <a:rPr lang="ja-JP" altLang="en-US" smtClean="0"/>
              <a:pPr/>
              <a:t>8</a:t>
            </a:fld>
            <a:endParaRPr lang="ja-JP" altLang="en-US"/>
          </a:p>
        </p:txBody>
      </p:sp>
    </p:spTree>
    <p:extLst>
      <p:ext uri="{BB962C8B-B14F-4D97-AF65-F5344CB8AC3E}">
        <p14:creationId xmlns:p14="http://schemas.microsoft.com/office/powerpoint/2010/main" val="787794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D4093-3309-1CD3-AB4A-E16D7A1147A3}"/>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46A2F4CF-5C82-BF38-7E92-CCF86033B21B}"/>
              </a:ext>
            </a:extLst>
          </p:cNvPr>
          <p:cNvSpPr/>
          <p:nvPr/>
        </p:nvSpPr>
        <p:spPr>
          <a:xfrm flipV="1">
            <a:off x="0" y="0"/>
            <a:ext cx="12191999" cy="6858000"/>
          </a:xfrm>
          <a:prstGeom prst="rect">
            <a:avLst/>
          </a:prstGeom>
          <a:gradFill flip="none" rotWithShape="1">
            <a:gsLst>
              <a:gs pos="0">
                <a:srgbClr val="6ECEFF">
                  <a:lumMod val="100000"/>
                </a:srgbClr>
              </a:gs>
              <a:gs pos="46000">
                <a:schemeClr val="accent1">
                  <a:lumMod val="95000"/>
                  <a:lumOff val="5000"/>
                </a:schemeClr>
              </a:gs>
              <a:gs pos="100000">
                <a:schemeClr val="accent1">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sp>
        <p:nvSpPr>
          <p:cNvPr id="18" name="タイトル 6">
            <a:extLst>
              <a:ext uri="{FF2B5EF4-FFF2-40B4-BE49-F238E27FC236}">
                <a16:creationId xmlns:a16="http://schemas.microsoft.com/office/drawing/2014/main" id="{713229B4-F159-758E-A8AB-5A628293B470}"/>
              </a:ext>
            </a:extLst>
          </p:cNvPr>
          <p:cNvSpPr txBox="1">
            <a:spLocks/>
          </p:cNvSpPr>
          <p:nvPr/>
        </p:nvSpPr>
        <p:spPr>
          <a:xfrm>
            <a:off x="1698772" y="3012200"/>
            <a:ext cx="1989216" cy="719616"/>
          </a:xfrm>
          <a:prstGeom prst="rect">
            <a:avLst/>
          </a:prstGeom>
        </p:spPr>
        <p:txBody>
          <a:bodyPr vert="horz" wrap="square" lIns="0" tIns="36000" rIns="0" bIns="0" rtlCol="0" anchor="ctr" anchorCtr="0">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r>
              <a:rPr lang="en-US" altLang="ja-JP" sz="4800" dirty="0">
                <a:solidFill>
                  <a:srgbClr val="6ECEFF"/>
                </a:solidFill>
                <a:latin typeface="Meiryo" panose="020B0604030504040204" pitchFamily="34" charset="-128"/>
              </a:rPr>
              <a:t>Index</a:t>
            </a:r>
            <a:endParaRPr lang="ja-JP" altLang="en-US" sz="4800">
              <a:solidFill>
                <a:srgbClr val="6ECEFF"/>
              </a:solidFill>
              <a:latin typeface="Meiryo" panose="020B0604030504040204" pitchFamily="34" charset="-128"/>
            </a:endParaRPr>
          </a:p>
        </p:txBody>
      </p:sp>
      <p:cxnSp>
        <p:nvCxnSpPr>
          <p:cNvPr id="20" name="直線コネクタ 4">
            <a:extLst>
              <a:ext uri="{FF2B5EF4-FFF2-40B4-BE49-F238E27FC236}">
                <a16:creationId xmlns:a16="http://schemas.microsoft.com/office/drawing/2014/main" id="{F7B9C7AB-CCFB-8454-6FA2-F295B2810407}"/>
              </a:ext>
            </a:extLst>
          </p:cNvPr>
          <p:cNvCxnSpPr>
            <a:cxnSpLocks/>
          </p:cNvCxnSpPr>
          <p:nvPr/>
        </p:nvCxnSpPr>
        <p:spPr>
          <a:xfrm>
            <a:off x="1534883" y="2866276"/>
            <a:ext cx="0" cy="1011464"/>
          </a:xfrm>
          <a:prstGeom prst="line">
            <a:avLst/>
          </a:prstGeom>
          <a:ln w="38100">
            <a:gradFill>
              <a:gsLst>
                <a:gs pos="0">
                  <a:schemeClr val="tx2"/>
                </a:gs>
                <a:gs pos="25000">
                  <a:schemeClr val="accent1"/>
                </a:gs>
                <a:gs pos="75000">
                  <a:srgbClr val="3A779B"/>
                </a:gs>
                <a:gs pos="50000">
                  <a:schemeClr val="accent1">
                    <a:lumMod val="45000"/>
                    <a:lumOff val="55000"/>
                  </a:schemeClr>
                </a:gs>
                <a:gs pos="99000">
                  <a:schemeClr val="tx2"/>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826D206-DB13-1B22-0C73-8606FFCB16B9}"/>
              </a:ext>
            </a:extLst>
          </p:cNvPr>
          <p:cNvSpPr txBox="1"/>
          <p:nvPr/>
        </p:nvSpPr>
        <p:spPr>
          <a:xfrm>
            <a:off x="4788161" y="892045"/>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Executive Summary</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2" name="TextBox 11">
            <a:extLst>
              <a:ext uri="{FF2B5EF4-FFF2-40B4-BE49-F238E27FC236}">
                <a16:creationId xmlns:a16="http://schemas.microsoft.com/office/drawing/2014/main" id="{68C97BC8-A2DB-1775-0296-E088526D4E1B}"/>
              </a:ext>
            </a:extLst>
          </p:cNvPr>
          <p:cNvSpPr txBox="1"/>
          <p:nvPr/>
        </p:nvSpPr>
        <p:spPr>
          <a:xfrm>
            <a:off x="4788161" y="179259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Introduction</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3" name="TextBox 12">
            <a:extLst>
              <a:ext uri="{FF2B5EF4-FFF2-40B4-BE49-F238E27FC236}">
                <a16:creationId xmlns:a16="http://schemas.microsoft.com/office/drawing/2014/main" id="{4383EB1A-D49F-CE8E-7D26-7AF3FD8112A0}"/>
              </a:ext>
            </a:extLst>
          </p:cNvPr>
          <p:cNvSpPr txBox="1"/>
          <p:nvPr/>
        </p:nvSpPr>
        <p:spPr>
          <a:xfrm>
            <a:off x="4788161" y="2693135"/>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bg1"/>
                </a:solidFill>
                <a:latin typeface="Meiryo" panose="020B0604030504040204" pitchFamily="34" charset="-128"/>
                <a:ea typeface="Meiryo" panose="020B0604030504040204" pitchFamily="34" charset="-128"/>
              </a:rPr>
              <a:t>Background</a:t>
            </a:r>
            <a:endParaRPr kumimoji="1" lang="ja-JP" altLang="en-US" sz="2800">
              <a:solidFill>
                <a:schemeClr val="bg1"/>
              </a:solidFill>
              <a:latin typeface="Meiryo" panose="020B0604030504040204" pitchFamily="34" charset="-128"/>
              <a:ea typeface="Meiryo" panose="020B0604030504040204" pitchFamily="34" charset="-128"/>
            </a:endParaRPr>
          </a:p>
        </p:txBody>
      </p:sp>
      <p:sp>
        <p:nvSpPr>
          <p:cNvPr id="14" name="TextBox 13">
            <a:extLst>
              <a:ext uri="{FF2B5EF4-FFF2-40B4-BE49-F238E27FC236}">
                <a16:creationId xmlns:a16="http://schemas.microsoft.com/office/drawing/2014/main" id="{02126BE0-4AD5-1974-8FFE-1C0E7DAED9AC}"/>
              </a:ext>
            </a:extLst>
          </p:cNvPr>
          <p:cNvSpPr txBox="1"/>
          <p:nvPr/>
        </p:nvSpPr>
        <p:spPr>
          <a:xfrm>
            <a:off x="4788161" y="359368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Design</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5" name="TextBox 14">
            <a:extLst>
              <a:ext uri="{FF2B5EF4-FFF2-40B4-BE49-F238E27FC236}">
                <a16:creationId xmlns:a16="http://schemas.microsoft.com/office/drawing/2014/main" id="{2D8D4E3E-29D6-6C52-F4F8-477BAB4162C8}"/>
              </a:ext>
            </a:extLst>
          </p:cNvPr>
          <p:cNvSpPr txBox="1"/>
          <p:nvPr/>
        </p:nvSpPr>
        <p:spPr>
          <a:xfrm>
            <a:off x="4788161" y="4494225"/>
            <a:ext cx="6592261" cy="457200"/>
          </a:xfrm>
          <a:prstGeom prst="rect">
            <a:avLst/>
          </a:prstGeom>
          <a:noFill/>
        </p:spPr>
        <p:txBody>
          <a:bodyPr wrap="square" lIns="36000" tIns="36000" rIns="36000" bIns="36000" rtlCol="0" anchor="t">
            <a:noAutofit/>
          </a:bodyPr>
          <a:lstStyle/>
          <a:p>
            <a:pPr algn="l">
              <a:buClr>
                <a:schemeClr val="accent1"/>
              </a:buClr>
            </a:pPr>
            <a:r>
              <a:rPr lang="en-US" altLang="ja-JP" sz="2800" dirty="0">
                <a:solidFill>
                  <a:schemeClr val="tx2">
                    <a:lumMod val="50000"/>
                    <a:lumOff val="50000"/>
                  </a:schemeClr>
                </a:solidFill>
                <a:latin typeface="Meiryo" panose="020B0604030504040204" pitchFamily="34" charset="-128"/>
                <a:ea typeface="Meiryo" panose="020B0604030504040204" pitchFamily="34" charset="-128"/>
              </a:rPr>
              <a:t>Implementation / Evaluation Plan</a:t>
            </a:r>
          </a:p>
        </p:txBody>
      </p:sp>
      <p:sp>
        <p:nvSpPr>
          <p:cNvPr id="21" name="TextBox 20">
            <a:extLst>
              <a:ext uri="{FF2B5EF4-FFF2-40B4-BE49-F238E27FC236}">
                <a16:creationId xmlns:a16="http://schemas.microsoft.com/office/drawing/2014/main" id="{B601910D-8B9E-A8DB-19A9-3B94EC56B4AC}"/>
              </a:ext>
            </a:extLst>
          </p:cNvPr>
          <p:cNvSpPr txBox="1"/>
          <p:nvPr/>
        </p:nvSpPr>
        <p:spPr>
          <a:xfrm>
            <a:off x="4788161" y="539477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Conclusion</a:t>
            </a:r>
          </a:p>
        </p:txBody>
      </p:sp>
      <p:sp>
        <p:nvSpPr>
          <p:cNvPr id="2" name="Slide Number Placeholder 1">
            <a:extLst>
              <a:ext uri="{FF2B5EF4-FFF2-40B4-BE49-F238E27FC236}">
                <a16:creationId xmlns:a16="http://schemas.microsoft.com/office/drawing/2014/main" id="{1E1CA9E1-7553-792C-664C-9C2F5BEBEE16}"/>
              </a:ext>
            </a:extLst>
          </p:cNvPr>
          <p:cNvSpPr>
            <a:spLocks noGrp="1"/>
          </p:cNvSpPr>
          <p:nvPr>
            <p:ph type="sldNum" sz="quarter" idx="11"/>
          </p:nvPr>
        </p:nvSpPr>
        <p:spPr/>
        <p:txBody>
          <a:bodyPr/>
          <a:lstStyle/>
          <a:p>
            <a:fld id="{CE884680-B901-7B4E-B61D-104198092958}" type="slidenum">
              <a:rPr lang="ja-JP" altLang="en-US" smtClean="0"/>
              <a:pPr/>
              <a:t>9</a:t>
            </a:fld>
            <a:endParaRPr lang="ja-JP" altLang="en-US"/>
          </a:p>
        </p:txBody>
      </p:sp>
    </p:spTree>
    <p:extLst>
      <p:ext uri="{BB962C8B-B14F-4D97-AF65-F5344CB8AC3E}">
        <p14:creationId xmlns:p14="http://schemas.microsoft.com/office/powerpoint/2010/main" val="17966924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Lst>
</file>

<file path=ppt/tags/tag2.xml><?xml version="1.0" encoding="utf-8"?>
<p:tagLst xmlns:a="http://schemas.openxmlformats.org/drawingml/2006/main" xmlns:r="http://schemas.openxmlformats.org/officeDocument/2006/relationships" xmlns:p="http://schemas.openxmlformats.org/presentationml/2006/main">
  <p:tag name="EE4P_STYLE_ID" val="f547d190-3668-41f7-8510-759a08b5278f"/>
  <p:tag name="EE4P_STYLE_NAME" val="Timewitch Style"/>
  <p:tag name="EE4P_SMART_ELEMENT_XML" val="&lt;smartelement id=&quot;ProcessArrow&quot; custom=&quot;1&quot;&gt;&lt;value angle=&quot;4&quot; /&gt;&lt;/smartelement&gt;"/>
</p:tagLst>
</file>

<file path=ppt/tags/tag3.xml><?xml version="1.0" encoding="utf-8"?>
<p:tagLst xmlns:a="http://schemas.openxmlformats.org/drawingml/2006/main" xmlns:r="http://schemas.openxmlformats.org/officeDocument/2006/relationships" xmlns:p="http://schemas.openxmlformats.org/presentationml/2006/main">
  <p:tag name="EE4P_STYLE_ID" val="f547d190-3668-41f7-8510-759a08b5278f"/>
  <p:tag name="EE4P_STYLE_NAME" val="Timewitch Style"/>
  <p:tag name="EE4P_SMART_ELEMENT_XML" val="&lt;smartelement id=&quot;ProcessArrow&quot; custom=&quot;1&quot;&gt;&lt;value angle=&quot;4&quot; /&gt;&lt;/smartelement&gt;"/>
</p:tagLst>
</file>

<file path=ppt/theme/theme1.xml><?xml version="1.0" encoding="utf-8"?>
<a:theme xmlns:a="http://schemas.openxmlformats.org/drawingml/2006/main" name="Office テーマ">
  <a:themeElements>
    <a:clrScheme name="color">
      <a:dk1>
        <a:srgbClr val="575757"/>
      </a:dk1>
      <a:lt1>
        <a:srgbClr val="FFFFFF"/>
      </a:lt1>
      <a:dk2>
        <a:srgbClr val="12273B"/>
      </a:dk2>
      <a:lt2>
        <a:srgbClr val="6ECEFF"/>
      </a:lt2>
      <a:accent1>
        <a:srgbClr val="046294"/>
      </a:accent1>
      <a:accent2>
        <a:srgbClr val="24799D"/>
      </a:accent2>
      <a:accent3>
        <a:srgbClr val="258063"/>
      </a:accent3>
      <a:accent4>
        <a:srgbClr val="B3B565"/>
      </a:accent4>
      <a:accent5>
        <a:srgbClr val="FC6D5A"/>
      </a:accent5>
      <a:accent6>
        <a:srgbClr val="901C3F"/>
      </a:accent6>
      <a:hlink>
        <a:srgbClr val="4289B4"/>
      </a:hlink>
      <a:folHlink>
        <a:srgbClr val="65B7DA"/>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36000" tIns="36000" rIns="36000" bIns="36000" rtlCol="0" anchor="ctr"/>
      <a:lstStyle>
        <a:defPPr algn="ctr">
          <a:buClr>
            <a:schemeClr val="accent1"/>
          </a:buClr>
          <a:defRPr kumimoji="1" dirty="0">
            <a:latin typeface="Trebuchet MS" panose="020B0703020202090204" pitchFamily="34" charset="0"/>
            <a:ea typeface="Meiryo" panose="020B0604030504040204" pitchFamily="34" charset="-128"/>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36000" tIns="36000" rIns="36000" bIns="36000" rtlCol="0" anchor="t">
        <a:noAutofit/>
      </a:bodyPr>
      <a:lstStyle>
        <a:defPPr algn="l">
          <a:buClr>
            <a:schemeClr val="accent1"/>
          </a:buClr>
          <a:defRPr kumimoji="1" dirty="0">
            <a:solidFill>
              <a:schemeClr val="accent1"/>
            </a:solidFill>
            <a:latin typeface="Trebuchet MS" panose="020B0703020202090204" pitchFamily="34" charset="0"/>
            <a:ea typeface="Meiryo" panose="020B0604030504040204" pitchFamily="34" charset="-128"/>
          </a:defRPr>
        </a:defPPr>
      </a:lstStyle>
    </a:txDef>
  </a:objectDefaults>
  <a:extraClrSchemeLst/>
  <a:extLst>
    <a:ext uri="{05A4C25C-085E-4340-85A3-A5531E510DB2}">
      <thm15:themeFamily xmlns:thm15="http://schemas.microsoft.com/office/thememl/2012/main" name="Timewitch_v6" id="{454AB70D-B4B5-1D42-B8CA-AF8C31FF6C47}" vid="{5941844D-AE89-F040-809F-5BB19674B80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LengthInSeconds xmlns="661ded40-cf60-4869-b24e-54bac8ab6682" xsi:nil="true"/>
    <lcf76f155ced4ddcb4097134ff3c332f xmlns="661ded40-cf60-4869-b24e-54bac8ab6682">
      <Terms xmlns="http://schemas.microsoft.com/office/infopath/2007/PartnerControls"/>
    </lcf76f155ced4ddcb4097134ff3c332f>
    <TaxCatchAll xmlns="c596e152-a33a-4913-ae29-bce4a9a4820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027F6788A631C34B8F4ADF76FD677F0C" ma:contentTypeVersion="16" ma:contentTypeDescription="新しいドキュメントを作成します。" ma:contentTypeScope="" ma:versionID="5a4f340bb5138c703dd91d3d9192cf4c">
  <xsd:schema xmlns:xsd="http://www.w3.org/2001/XMLSchema" xmlns:xs="http://www.w3.org/2001/XMLSchema" xmlns:p="http://schemas.microsoft.com/office/2006/metadata/properties" xmlns:ns2="661ded40-cf60-4869-b24e-54bac8ab6682" xmlns:ns3="c596e152-a33a-4913-ae29-bce4a9a4820c" targetNamespace="http://schemas.microsoft.com/office/2006/metadata/properties" ma:root="true" ma:fieldsID="3ca5dd1137a7ede9cace2971601f083d" ns2:_="" ns3:_="">
    <xsd:import namespace="661ded40-cf60-4869-b24e-54bac8ab6682"/>
    <xsd:import namespace="c596e152-a33a-4913-ae29-bce4a9a4820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3:SharedWithUsers" minOccurs="0"/>
                <xsd:element ref="ns3:SharedWithDetails" minOccurs="0"/>
                <xsd:element ref="ns2:MediaServiceAutoKeyPoints" minOccurs="0"/>
                <xsd:element ref="ns2:MediaServiceKeyPoint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1ded40-cf60-4869-b24e-54bac8ab668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画像タグ" ma:readOnly="false" ma:fieldId="{5cf76f15-5ced-4ddc-b409-7134ff3c332f}" ma:taxonomyMulti="true" ma:sspId="52685b17-1750-4403-9317-205f62a253f4"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596e152-a33a-4913-ae29-bce4a9a4820c" elementFormDefault="qualified">
    <xsd:import namespace="http://schemas.microsoft.com/office/2006/documentManagement/types"/>
    <xsd:import namespace="http://schemas.microsoft.com/office/infopath/2007/PartnerControls"/>
    <xsd:element name="SharedWithUsers" ma:index="16"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共有相手の詳細情報" ma:internalName="SharedWithDetails" ma:readOnly="true">
      <xsd:simpleType>
        <xsd:restriction base="dms:Note">
          <xsd:maxLength value="255"/>
        </xsd:restriction>
      </xsd:simpleType>
    </xsd:element>
    <xsd:element name="TaxCatchAll" ma:index="23" nillable="true" ma:displayName="Taxonomy Catch All Column" ma:hidden="true" ma:list="{4ff4598b-d38c-4cae-969c-97f26d524010}" ma:internalName="TaxCatchAll" ma:showField="CatchAllData" ma:web="c596e152-a33a-4913-ae29-bce4a9a4820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3E6013-ED58-49EB-B588-59D69EDA1CFA}">
  <ds:schemaRefs>
    <ds:schemaRef ds:uri="http://purl.org/dc/terms/"/>
    <ds:schemaRef ds:uri="c596e152-a33a-4913-ae29-bce4a9a4820c"/>
    <ds:schemaRef ds:uri="http://schemas.microsoft.com/office/infopath/2007/PartnerControls"/>
    <ds:schemaRef ds:uri="http://purl.org/dc/elements/1.1/"/>
    <ds:schemaRef ds:uri="http://schemas.microsoft.com/office/2006/documentManagement/types"/>
    <ds:schemaRef ds:uri="661ded40-cf60-4869-b24e-54bac8ab6682"/>
    <ds:schemaRef ds:uri="http://www.w3.org/XML/1998/namespace"/>
    <ds:schemaRef ds:uri="http://schemas.openxmlformats.org/package/2006/metadata/core-propertie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53FB9166-1544-445A-89EF-AFFAEF0AA7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61ded40-cf60-4869-b24e-54bac8ab6682"/>
    <ds:schemaRef ds:uri="c596e152-a33a-4913-ae29-bce4a9a4820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EF7D061-0A73-4E19-B454-2863335B00C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Timewitch_v6</Template>
  <TotalTime>35274</TotalTime>
  <Words>1973</Words>
  <Application>Microsoft Macintosh PowerPoint</Application>
  <PresentationFormat>Widescreen</PresentationFormat>
  <Paragraphs>426</Paragraphs>
  <Slides>31</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メイリオ</vt:lpstr>
      <vt:lpstr>メイリオ</vt:lpstr>
      <vt:lpstr>システムフォント（レギュラー）</vt:lpstr>
      <vt:lpstr>Arial</vt:lpstr>
      <vt:lpstr>Lucida Grande</vt:lpstr>
      <vt:lpstr>Trebuchet MS</vt:lpstr>
      <vt:lpstr>Office テーマ</vt:lpstr>
      <vt:lpstr>Targeted Synthetic BLE Packet Data Generation Approach (Midterm)</vt:lpstr>
      <vt:lpstr>PowerPoint Presentation</vt:lpstr>
      <vt:lpstr>PowerPoint Presentation</vt:lpstr>
      <vt:lpstr>Executive Summary </vt:lpstr>
      <vt:lpstr>PowerPoint Presentation</vt:lpstr>
      <vt:lpstr>The current state of BLE</vt:lpstr>
      <vt:lpstr>Why generate synthetic data?</vt:lpstr>
      <vt:lpstr>Research questions</vt:lpstr>
      <vt:lpstr>PowerPoint Presentation</vt:lpstr>
      <vt:lpstr>How Does BLE Communicate?</vt:lpstr>
      <vt:lpstr>BLE packet structure</vt:lpstr>
      <vt:lpstr>Synthetic data</vt:lpstr>
      <vt:lpstr>Markov Model</vt:lpstr>
      <vt:lpstr>Hidden Markov Model</vt:lpstr>
      <vt:lpstr>GAN (Generative adversarial networks)</vt:lpstr>
      <vt:lpstr>Previous research (I am expanding his research)</vt:lpstr>
      <vt:lpstr>Related works</vt:lpstr>
      <vt:lpstr>Overview of related works</vt:lpstr>
      <vt:lpstr>PowerPoint Presentation</vt:lpstr>
      <vt:lpstr>Method Selection</vt:lpstr>
      <vt:lpstr>Data Selection</vt:lpstr>
      <vt:lpstr>Data Selection </vt:lpstr>
      <vt:lpstr>PowerPoint Presentation</vt:lpstr>
      <vt:lpstr>Implementation plan</vt:lpstr>
      <vt:lpstr>Evaluation plan</vt:lpstr>
      <vt:lpstr>PowerPoint Presentation</vt:lpstr>
      <vt:lpstr>Conclusion</vt:lpstr>
      <vt:lpstr>Questions?</vt:lpstr>
      <vt:lpstr>PowerPoint Presentation</vt:lpstr>
      <vt:lpstr>Data Selection (Number of packets) </vt:lpstr>
      <vt:lpstr>Data Selection (Accuracy)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頻出オブジェクト一覧 XXX XXX</dc:title>
  <dc:creator>加藤 将太(Witcher)</dc:creator>
  <cp:lastModifiedBy>Keisuke Yokota</cp:lastModifiedBy>
  <cp:revision>169</cp:revision>
  <dcterms:created xsi:type="dcterms:W3CDTF">2021-07-21T02:01:13Z</dcterms:created>
  <dcterms:modified xsi:type="dcterms:W3CDTF">2024-12-16T11:40:00Z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0x010100027F6788A631C34B8F4ADF76FD677F0C</vt:lpwstr>
  </property>
  <property fmtid="{D5CDD505-2E9C-101B-9397-08002B2CF9AE}" pid="3" name="xd_ProgID">
    <vt:lpwstr/>
  </property>
  <property fmtid="{D5CDD505-2E9C-101B-9397-08002B2CF9AE}" pid="4" name="TemplateUrl">
    <vt:lpwstr/>
  </property>
  <property fmtid="{D5CDD505-2E9C-101B-9397-08002B2CF9AE}" pid="5" name="ComplianceAssetId">
    <vt:lpwstr/>
  </property>
  <property fmtid="{D5CDD505-2E9C-101B-9397-08002B2CF9AE}" pid="6" name="_ExtendedDescription">
    <vt:lpwstr/>
  </property>
  <property fmtid="{D5CDD505-2E9C-101B-9397-08002B2CF9AE}" pid="7" name="TriggerFlowInfo">
    <vt:lpwstr/>
  </property>
  <property fmtid="{D5CDD505-2E9C-101B-9397-08002B2CF9AE}" pid="8" name="xd_Signature">
    <vt:lpwstr/>
  </property>
</Properties>
</file>